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4" r:id="rId3"/>
    <p:sldId id="257" r:id="rId4"/>
    <p:sldId id="259" r:id="rId5"/>
    <p:sldId id="260" r:id="rId6"/>
    <p:sldId id="267" r:id="rId7"/>
    <p:sldId id="268" r:id="rId8"/>
    <p:sldId id="273" r:id="rId9"/>
    <p:sldId id="269" r:id="rId10"/>
    <p:sldId id="270" r:id="rId11"/>
    <p:sldId id="271" r:id="rId12"/>
    <p:sldId id="272" r:id="rId13"/>
    <p:sldId id="276" r:id="rId14"/>
    <p:sldId id="277" r:id="rId15"/>
    <p:sldId id="279" r:id="rId16"/>
    <p:sldId id="278" r:id="rId17"/>
    <p:sldId id="281" r:id="rId18"/>
    <p:sldId id="280" r:id="rId19"/>
    <p:sldId id="283" r:id="rId20"/>
    <p:sldId id="282" r:id="rId21"/>
    <p:sldId id="284" r:id="rId22"/>
    <p:sldId id="285" r:id="rId23"/>
    <p:sldId id="287" r:id="rId24"/>
    <p:sldId id="286" r:id="rId25"/>
    <p:sldId id="288" r:id="rId26"/>
    <p:sldId id="289" r:id="rId27"/>
    <p:sldId id="290" r:id="rId28"/>
    <p:sldId id="291" r:id="rId29"/>
    <p:sldId id="292" r:id="rId30"/>
    <p:sldId id="275" r:id="rId31"/>
    <p:sldId id="262" r:id="rId32"/>
    <p:sldId id="261" r:id="rId33"/>
    <p:sldId id="263" r:id="rId34"/>
    <p:sldId id="264" r:id="rId35"/>
    <p:sldId id="293" r:id="rId36"/>
    <p:sldId id="265" r:id="rId37"/>
    <p:sldId id="266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002"/>
    <a:srgbClr val="DE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60"/>
  </p:normalViewPr>
  <p:slideViewPr>
    <p:cSldViewPr snapToGrid="0" snapToObjects="1">
      <p:cViewPr>
        <p:scale>
          <a:sx n="92" d="100"/>
          <a:sy n="92" d="100"/>
        </p:scale>
        <p:origin x="5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EC8A9-0573-7C4B-9A70-0531E5484818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649B-ECAB-354F-9DEB-D23148B602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3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649B-ECAB-354F-9DEB-D23148B602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25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649B-ECAB-354F-9DEB-D23148B602E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9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649B-ECAB-354F-9DEB-D23148B602E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2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649B-ECAB-354F-9DEB-D23148B602E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29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4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08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0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06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9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8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52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29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0FC42-D84F-7648-B1EA-D8945458FC0A}" type="datetimeFigureOut">
              <a:rPr lang="ru-RU" smtClean="0"/>
              <a:t>15.04.18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WoItGTWV54&amp;list=PL3FW7Lu3i5JvHM8ljYj-zLfQRF3EO8sYv" TargetMode="External"/><Relationship Id="rId4" Type="http://schemas.openxmlformats.org/officeDocument/2006/relationships/hyperlink" Target="https://www.robots.ox.ac.uk/~vgg/rg/papers/Dosovitskiy_Learning_to_Generate_2015_CVPR_paper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6wcs6szJWMY&amp;list=PL3FW7Lu3i5JvHM8ljYj-zLfQRF3EO8sY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1223" y="3044280"/>
            <a:ext cx="4929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Generative Models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261979"/>
            <a:ext cx="11083636" cy="3329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6671" y="1398944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Nearest Neighbor</a:t>
            </a:r>
            <a:endParaRPr lang="ru-RU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882572"/>
            <a:ext cx="11083636" cy="42669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6671" y="1398944"/>
            <a:ext cx="429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Nearest Neighbor Results</a:t>
            </a:r>
            <a:endParaRPr lang="ru-RU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Texture Synthesis \ Gram Matrix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/>
          <p:cNvGrpSpPr/>
          <p:nvPr/>
        </p:nvGrpSpPr>
        <p:grpSpPr>
          <a:xfrm>
            <a:off x="554182" y="1841713"/>
            <a:ext cx="11083636" cy="3246828"/>
            <a:chOff x="554182" y="1841713"/>
            <a:chExt cx="11083636" cy="3246828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82" y="1841713"/>
              <a:ext cx="11083636" cy="3246828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1188720" y="4436533"/>
              <a:ext cx="5140960" cy="65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Каждый слой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CNN 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дает тензор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W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endPara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/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или сетку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 x W </a:t>
              </a:r>
              <a:r>
                <a:rPr lang="ru-RU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векторов размерности </a:t>
              </a:r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C.</a:t>
              </a:r>
              <a:endParaRPr lang="ru-R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22400" y="5393341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Внешнее произведение двух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-мерных векторов </a:t>
            </a:r>
            <a:r>
              <a:rPr lang="ru-RU" dirty="0">
                <a:latin typeface="Helvetica Neue" charset="0"/>
                <a:ea typeface="Helvetica Neue" charset="0"/>
                <a:cs typeface="Helvetica Neue" charset="0"/>
              </a:rPr>
              <a:t>дает матрицу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 x C</a:t>
            </a:r>
            <a:r>
              <a:rPr lang="ru-RU" dirty="0">
                <a:latin typeface="Helvetica Neue" charset="0"/>
                <a:ea typeface="Helvetica Neue" charset="0"/>
                <a:cs typeface="Helvetica Neue" charset="0"/>
              </a:rPr>
              <a:t>, которая измеряет </a:t>
            </a:r>
            <a:r>
              <a:rPr lang="ru-RU" dirty="0" err="1">
                <a:latin typeface="Helvetica Neue" charset="0"/>
                <a:ea typeface="Helvetica Neue" charset="0"/>
                <a:cs typeface="Helvetica Neue" charset="0"/>
              </a:rPr>
              <a:t>совстречаемость</a:t>
            </a:r>
            <a:r>
              <a:rPr lang="ru-RU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паттернов.</a:t>
            </a: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4218" y="5531840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Усредним значения всех возможных матриц и получим матрицу </a:t>
            </a:r>
            <a:r>
              <a:rPr lang="ru-RU" dirty="0" err="1" smtClean="0">
                <a:latin typeface="Helvetica Neue" charset="0"/>
                <a:ea typeface="Helvetica Neue" charset="0"/>
                <a:cs typeface="Helvetica Neue" charset="0"/>
              </a:rPr>
              <a:t>Грама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Neural 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/>
          <p:cNvGrpSpPr/>
          <p:nvPr/>
        </p:nvGrpSpPr>
        <p:grpSpPr>
          <a:xfrm>
            <a:off x="2337955" y="1353128"/>
            <a:ext cx="7516091" cy="4964545"/>
            <a:chOff x="1962150" y="1104900"/>
            <a:chExt cx="8267700" cy="5461000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1104900"/>
              <a:ext cx="8267700" cy="5461000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962150" y="1236133"/>
              <a:ext cx="169333" cy="1202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Открывающая фигурная скобка 13"/>
          <p:cNvSpPr/>
          <p:nvPr/>
        </p:nvSpPr>
        <p:spPr>
          <a:xfrm>
            <a:off x="1725226" y="1353126"/>
            <a:ext cx="497325" cy="37946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ткрывающая фигурная скобка 14"/>
          <p:cNvSpPr/>
          <p:nvPr/>
        </p:nvSpPr>
        <p:spPr>
          <a:xfrm rot="10800000">
            <a:off x="9969450" y="1353126"/>
            <a:ext cx="497325" cy="37946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4528" y="2964321"/>
            <a:ext cx="143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Pretrained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CNN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82179" y="2964321"/>
            <a:ext cx="143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Pretrained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CNN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Neural 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2" y="1086928"/>
            <a:ext cx="6284405" cy="5368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633" y="3068238"/>
            <a:ext cx="3881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Реконструкция изображений с верхних слоев сети позволяет </a:t>
            </a:r>
            <a:r>
              <a:rPr lang="ru-RU" sz="2000" dirty="0" err="1" smtClean="0">
                <a:latin typeface="Helvetica Neue" charset="0"/>
                <a:ea typeface="Helvetica Neue" charset="0"/>
                <a:cs typeface="Helvetica Neue" charset="0"/>
              </a:rPr>
              <a:t>экстрактировать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большие признаки из оригинального изображения.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7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Neural 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3" y="1633506"/>
            <a:ext cx="11206115" cy="37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Perceptual Loss + 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89391" y="3158796"/>
            <a:ext cx="1948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Perceptual loss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9"/>
          <a:stretch/>
        </p:blipFill>
        <p:spPr>
          <a:xfrm>
            <a:off x="716753" y="3618483"/>
            <a:ext cx="3093438" cy="890953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5159036" y="2064902"/>
            <a:ext cx="4866771" cy="3214610"/>
            <a:chOff x="1962150" y="1104900"/>
            <a:chExt cx="8267700" cy="5461000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1104900"/>
              <a:ext cx="8267700" cy="5461000"/>
            </a:xfrm>
            <a:prstGeom prst="rect">
              <a:avLst/>
            </a:prstGeom>
          </p:spPr>
        </p:pic>
        <p:sp>
          <p:nvSpPr>
            <p:cNvPr id="14" name="Прямоугольник 13"/>
            <p:cNvSpPr/>
            <p:nvPr/>
          </p:nvSpPr>
          <p:spPr>
            <a:xfrm>
              <a:off x="1962150" y="1236133"/>
              <a:ext cx="169333" cy="1202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Крест 3"/>
          <p:cNvSpPr/>
          <p:nvPr/>
        </p:nvSpPr>
        <p:spPr>
          <a:xfrm>
            <a:off x="4225821" y="3397286"/>
            <a:ext cx="517585" cy="549843"/>
          </a:xfrm>
          <a:prstGeom prst="plus">
            <a:avLst>
              <a:gd name="adj" fmla="val 3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 14"/>
          <p:cNvSpPr/>
          <p:nvPr/>
        </p:nvSpPr>
        <p:spPr>
          <a:xfrm>
            <a:off x="10129328" y="3422404"/>
            <a:ext cx="741872" cy="499606"/>
          </a:xfrm>
          <a:prstGeom prst="mathEqual">
            <a:avLst>
              <a:gd name="adj1" fmla="val 23520"/>
              <a:gd name="adj2" fmla="val 25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89957" y="3210542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ru-RU" sz="5400" b="1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0378" y="3044280"/>
            <a:ext cx="3611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Style Transfer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885735"/>
            <a:ext cx="11083636" cy="3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926618"/>
            <a:ext cx="11083636" cy="54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3351" y="3044280"/>
            <a:ext cx="4365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SuperResolution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2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5" y="1021151"/>
            <a:ext cx="10921709" cy="53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68707"/>
            <a:ext cx="101854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614807"/>
            <a:ext cx="1076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Style Transfer \ Mixing Styles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6"/>
          <a:stretch/>
        </p:blipFill>
        <p:spPr>
          <a:xfrm>
            <a:off x="730250" y="1200717"/>
            <a:ext cx="10731500" cy="49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7462" y="1390445"/>
            <a:ext cx="4937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Проблема: </a:t>
            </a:r>
          </a:p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В процессе оптимизации требуется много раз пройти через нейронную сеть, чтобы получить изображение. Это долго.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7462" y="4149261"/>
            <a:ext cx="4937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Решение: </a:t>
            </a:r>
          </a:p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Натренировать еще одну нейронную сеть делать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style transfer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(имитировать процесс оптимизации). 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/>
          <a:stretch/>
        </p:blipFill>
        <p:spPr>
          <a:xfrm>
            <a:off x="389632" y="1865375"/>
            <a:ext cx="11412735" cy="4204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8300" y="1158234"/>
            <a:ext cx="847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Для каждого </a:t>
            </a:r>
            <a:r>
              <a:rPr lang="ru-RU" sz="2400" smtClean="0">
                <a:latin typeface="Helvetica Neue" charset="0"/>
                <a:ea typeface="Helvetica Neue" charset="0"/>
                <a:cs typeface="Helvetica Neue" charset="0"/>
              </a:rPr>
              <a:t>стиля тренируем по одной нейронной сети.</a:t>
            </a:r>
            <a:endParaRPr lang="ru-RU" sz="24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1202057"/>
            <a:ext cx="7404100" cy="494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633" y="6436084"/>
            <a:ext cx="11412735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DL course at YDS 2018, lecture 6.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Style Transfer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29057"/>
            <a:ext cx="7467600" cy="468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633" y="6436084"/>
            <a:ext cx="11412735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DL course at YDS 2018, lecture </a:t>
            </a:r>
            <a:r>
              <a:rPr lang="en-US" sz="1400" dirty="0"/>
              <a:t>6</a:t>
            </a:r>
            <a:r>
              <a:rPr lang="en-US" sz="1400" dirty="0" smtClean="0"/>
              <a:t>.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Style Transfer \ One Net Many Styles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935356"/>
            <a:ext cx="8356600" cy="5473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1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Style Transfer \ Morphing Between Styles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1011557"/>
            <a:ext cx="7327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SuperResolution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Kim et al. CVPR16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833109" y="1545913"/>
            <a:ext cx="10525782" cy="2578057"/>
            <a:chOff x="1056889" y="3480617"/>
            <a:chExt cx="10078222" cy="2468437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92" b="1"/>
            <a:stretch/>
          </p:blipFill>
          <p:spPr bwMode="auto">
            <a:xfrm>
              <a:off x="1056889" y="3480619"/>
              <a:ext cx="10078222" cy="246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2733368" y="3480618"/>
              <a:ext cx="324465" cy="20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689108" y="3480618"/>
              <a:ext cx="324465" cy="20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799677" y="3480618"/>
              <a:ext cx="324465" cy="20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776423" y="3480617"/>
              <a:ext cx="324465" cy="20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17E357-5990-475F-B01E-2F70703072FB}"/>
              </a:ext>
            </a:extLst>
          </p:cNvPr>
          <p:cNvSpPr txBox="1"/>
          <p:nvPr/>
        </p:nvSpPr>
        <p:spPr>
          <a:xfrm>
            <a:off x="389633" y="4843087"/>
            <a:ext cx="314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upsampled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low-res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image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H="1" flipV="1">
            <a:off x="982639" y="3957851"/>
            <a:ext cx="518615" cy="80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70002198-B739-4F67-97FF-DD284569AC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0720" y="4845240"/>
            <a:ext cx="2428171" cy="5444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53852" y="5432762"/>
            <a:ext cx="4684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Приятная особенность задачи:</a:t>
            </a:r>
          </a:p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Не нужна разметка данных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10611892" y="3957850"/>
            <a:ext cx="518615" cy="80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224" y="3044280"/>
            <a:ext cx="5995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Conditional Generation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Conditional Generation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/>
          <p:cNvGrpSpPr/>
          <p:nvPr/>
        </p:nvGrpSpPr>
        <p:grpSpPr>
          <a:xfrm>
            <a:off x="606239" y="1695876"/>
            <a:ext cx="10979521" cy="2133601"/>
            <a:chOff x="96882" y="519782"/>
            <a:chExt cx="4340661" cy="1197849"/>
          </a:xfrm>
        </p:grpSpPr>
        <p:sp>
          <p:nvSpPr>
            <p:cNvPr id="8" name="Куб 21"/>
            <p:cNvSpPr/>
            <p:nvPr/>
          </p:nvSpPr>
          <p:spPr>
            <a:xfrm>
              <a:off x="3741399" y="600649"/>
              <a:ext cx="66399" cy="1116982"/>
            </a:xfrm>
            <a:prstGeom prst="cube">
              <a:avLst>
                <a:gd name="adj" fmla="val 358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pic>
          <p:nvPicPr>
            <p:cNvPr id="9" name="Рисунок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585" y="1285208"/>
              <a:ext cx="135214" cy="49959"/>
            </a:xfrm>
            <a:prstGeom prst="rect">
              <a:avLst/>
            </a:prstGeom>
          </p:spPr>
        </p:pic>
        <p:pic>
          <p:nvPicPr>
            <p:cNvPr id="10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500" y="1399554"/>
              <a:ext cx="139015" cy="51045"/>
            </a:xfrm>
            <a:prstGeom prst="rect">
              <a:avLst/>
            </a:prstGeom>
          </p:spPr>
        </p:pic>
        <p:pic>
          <p:nvPicPr>
            <p:cNvPr id="11" name="Рисунок 9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573" y="1353992"/>
              <a:ext cx="62991" cy="49959"/>
            </a:xfrm>
            <a:prstGeom prst="rect">
              <a:avLst/>
            </a:prstGeom>
          </p:spPr>
        </p:pic>
        <p:pic>
          <p:nvPicPr>
            <p:cNvPr id="12" name="Рисунок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368" y="993911"/>
              <a:ext cx="62991" cy="49959"/>
            </a:xfrm>
            <a:prstGeom prst="rect">
              <a:avLst/>
            </a:prstGeom>
          </p:spPr>
        </p:pic>
        <p:pic>
          <p:nvPicPr>
            <p:cNvPr id="13" name="Рисунок 9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320" y="1353992"/>
              <a:ext cx="62991" cy="49959"/>
            </a:xfrm>
            <a:prstGeom prst="rect">
              <a:avLst/>
            </a:prstGeom>
          </p:spPr>
        </p:pic>
        <p:pic>
          <p:nvPicPr>
            <p:cNvPr id="14" name="Рисунок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448" y="1408682"/>
              <a:ext cx="101546" cy="50502"/>
            </a:xfrm>
            <a:prstGeom prst="rect">
              <a:avLst/>
            </a:prstGeom>
          </p:spPr>
        </p:pic>
        <p:pic>
          <p:nvPicPr>
            <p:cNvPr id="15" name="Рисунок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751" y="1420080"/>
              <a:ext cx="101546" cy="50502"/>
            </a:xfrm>
            <a:prstGeom prst="rect">
              <a:avLst/>
            </a:prstGeom>
          </p:spPr>
        </p:pic>
        <p:pic>
          <p:nvPicPr>
            <p:cNvPr id="16" name="Рисунок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551" y="1445331"/>
              <a:ext cx="98288" cy="50502"/>
            </a:xfrm>
            <a:prstGeom prst="rect">
              <a:avLst/>
            </a:prstGeom>
          </p:spPr>
        </p:pic>
        <p:pic>
          <p:nvPicPr>
            <p:cNvPr id="17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70" y="1565447"/>
              <a:ext cx="102632" cy="49959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24" y="913720"/>
              <a:ext cx="102632" cy="49959"/>
            </a:xfrm>
            <a:prstGeom prst="rect">
              <a:avLst/>
            </a:prstGeom>
          </p:spPr>
        </p:pic>
        <p:pic>
          <p:nvPicPr>
            <p:cNvPr id="19" name="Рисунок 1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01" y="1658280"/>
              <a:ext cx="30410" cy="49959"/>
            </a:xfrm>
            <a:prstGeom prst="rect">
              <a:avLst/>
            </a:prstGeom>
          </p:spPr>
        </p:pic>
        <p:pic>
          <p:nvPicPr>
            <p:cNvPr id="20" name="Рисунок 1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47" y="1444113"/>
              <a:ext cx="65163" cy="49959"/>
            </a:xfrm>
            <a:prstGeom prst="rect">
              <a:avLst/>
            </a:prstGeom>
          </p:spPr>
        </p:pic>
        <p:pic>
          <p:nvPicPr>
            <p:cNvPr id="21" name="Рисунок 1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13" y="924321"/>
              <a:ext cx="65163" cy="49959"/>
            </a:xfrm>
            <a:prstGeom prst="rect">
              <a:avLst/>
            </a:prstGeom>
          </p:spPr>
        </p:pic>
        <p:pic>
          <p:nvPicPr>
            <p:cNvPr id="22" name="Рисунок 1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42" y="1508658"/>
              <a:ext cx="66249" cy="49959"/>
            </a:xfrm>
            <a:prstGeom prst="rect">
              <a:avLst/>
            </a:prstGeom>
          </p:spPr>
        </p:pic>
        <p:pic>
          <p:nvPicPr>
            <p:cNvPr id="23" name="Рисунок 1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755" y="962657"/>
              <a:ext cx="67878" cy="51045"/>
            </a:xfrm>
            <a:prstGeom prst="rect">
              <a:avLst/>
            </a:prstGeom>
          </p:spPr>
        </p:pic>
        <p:pic>
          <p:nvPicPr>
            <p:cNvPr id="24" name="Рисунок 1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34" y="1394286"/>
              <a:ext cx="67878" cy="51045"/>
            </a:xfrm>
            <a:prstGeom prst="rect">
              <a:avLst/>
            </a:prstGeom>
          </p:spPr>
        </p:pic>
        <p:grpSp>
          <p:nvGrpSpPr>
            <p:cNvPr id="25" name="Group 22"/>
            <p:cNvGrpSpPr/>
            <p:nvPr/>
          </p:nvGrpSpPr>
          <p:grpSpPr>
            <a:xfrm>
              <a:off x="754404" y="734999"/>
              <a:ext cx="276907" cy="748138"/>
              <a:chOff x="6899833" y="-1683568"/>
              <a:chExt cx="1336879" cy="3884222"/>
            </a:xfrm>
          </p:grpSpPr>
          <p:sp>
            <p:nvSpPr>
              <p:cNvPr id="26" name="Куб 21"/>
              <p:cNvSpPr/>
              <p:nvPr/>
            </p:nvSpPr>
            <p:spPr>
              <a:xfrm>
                <a:off x="7467581" y="-1110549"/>
                <a:ext cx="769131" cy="3311203"/>
              </a:xfrm>
              <a:prstGeom prst="cube">
                <a:avLst>
                  <a:gd name="adj" fmla="val 5978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27" name="Куб 21"/>
              <p:cNvSpPr/>
              <p:nvPr/>
            </p:nvSpPr>
            <p:spPr>
              <a:xfrm>
                <a:off x="7199741" y="-1110549"/>
                <a:ext cx="769131" cy="3311203"/>
              </a:xfrm>
              <a:prstGeom prst="cube">
                <a:avLst>
                  <a:gd name="adj" fmla="val 5978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28" name="Куб 27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name="adj" fmla="val 5978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</p:grpSp>
        <p:sp>
          <p:nvSpPr>
            <p:cNvPr id="29" name="Куб 21"/>
            <p:cNvSpPr/>
            <p:nvPr/>
          </p:nvSpPr>
          <p:spPr>
            <a:xfrm>
              <a:off x="403210" y="608435"/>
              <a:ext cx="266991" cy="1026309"/>
            </a:xfrm>
            <a:prstGeom prst="cube">
              <a:avLst>
                <a:gd name="adj" fmla="val 910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grpSp>
          <p:nvGrpSpPr>
            <p:cNvPr id="30" name="Group 24"/>
            <p:cNvGrpSpPr/>
            <p:nvPr/>
          </p:nvGrpSpPr>
          <p:grpSpPr>
            <a:xfrm>
              <a:off x="1196286" y="819851"/>
              <a:ext cx="408221" cy="603477"/>
              <a:chOff x="6899833" y="-1683568"/>
              <a:chExt cx="1537157" cy="3884222"/>
            </a:xfrm>
          </p:grpSpPr>
          <p:sp>
            <p:nvSpPr>
              <p:cNvPr id="31" name="Куб 21"/>
              <p:cNvSpPr/>
              <p:nvPr/>
            </p:nvSpPr>
            <p:spPr>
              <a:xfrm>
                <a:off x="7667859" y="-850380"/>
                <a:ext cx="769131" cy="3051032"/>
              </a:xfrm>
              <a:prstGeom prst="cube">
                <a:avLst>
                  <a:gd name="adj" fmla="val 4851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32" name="Куб 21"/>
              <p:cNvSpPr/>
              <p:nvPr/>
            </p:nvSpPr>
            <p:spPr>
              <a:xfrm>
                <a:off x="7280153" y="-850380"/>
                <a:ext cx="769131" cy="3051032"/>
              </a:xfrm>
              <a:prstGeom prst="cube">
                <a:avLst>
                  <a:gd name="adj" fmla="val 4851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33" name="Куб 21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name="adj" fmla="val 4938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</p:grpSp>
        <p:grpSp>
          <p:nvGrpSpPr>
            <p:cNvPr id="34" name="Group 25"/>
            <p:cNvGrpSpPr/>
            <p:nvPr/>
          </p:nvGrpSpPr>
          <p:grpSpPr>
            <a:xfrm>
              <a:off x="1731838" y="939864"/>
              <a:ext cx="435631" cy="459382"/>
              <a:chOff x="6933230" y="-1683568"/>
              <a:chExt cx="1020966" cy="3884222"/>
            </a:xfrm>
          </p:grpSpPr>
          <p:sp>
            <p:nvSpPr>
              <p:cNvPr id="35" name="Куб 21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name="adj" fmla="val 4541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36" name="Куб 21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name="adj" fmla="val 45659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</p:grpSp>
        <p:grpSp>
          <p:nvGrpSpPr>
            <p:cNvPr id="37" name="Group 26"/>
            <p:cNvGrpSpPr/>
            <p:nvPr/>
          </p:nvGrpSpPr>
          <p:grpSpPr>
            <a:xfrm>
              <a:off x="2374529" y="939864"/>
              <a:ext cx="435631" cy="459382"/>
              <a:chOff x="6933230" y="-1683568"/>
              <a:chExt cx="1020966" cy="3884222"/>
            </a:xfrm>
          </p:grpSpPr>
          <p:sp>
            <p:nvSpPr>
              <p:cNvPr id="38" name="Куб 21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name="adj" fmla="val 4541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39" name="Куб 21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name="adj" fmla="val 45659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</p:grpSp>
        <p:grpSp>
          <p:nvGrpSpPr>
            <p:cNvPr id="40" name="Group 27"/>
            <p:cNvGrpSpPr/>
            <p:nvPr/>
          </p:nvGrpSpPr>
          <p:grpSpPr>
            <a:xfrm>
              <a:off x="3005192" y="962657"/>
              <a:ext cx="487719" cy="459382"/>
              <a:chOff x="6933230" y="-1683568"/>
              <a:chExt cx="1378304" cy="3884222"/>
            </a:xfrm>
          </p:grpSpPr>
          <p:sp>
            <p:nvSpPr>
              <p:cNvPr id="41" name="Куб 21"/>
              <p:cNvSpPr/>
              <p:nvPr/>
            </p:nvSpPr>
            <p:spPr>
              <a:xfrm>
                <a:off x="7629065" y="-507084"/>
                <a:ext cx="682469" cy="2707738"/>
              </a:xfrm>
              <a:prstGeom prst="cube">
                <a:avLst>
                  <a:gd name="adj" fmla="val 3664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42" name="Куб 21"/>
              <p:cNvSpPr/>
              <p:nvPr/>
            </p:nvSpPr>
            <p:spPr>
              <a:xfrm>
                <a:off x="7285855" y="-507084"/>
                <a:ext cx="668341" cy="2707736"/>
              </a:xfrm>
              <a:prstGeom prst="cube">
                <a:avLst>
                  <a:gd name="adj" fmla="val 3709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  <p:sp>
            <p:nvSpPr>
              <p:cNvPr id="43" name="Куб 21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name="adj" fmla="val 45659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116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dirty="0"/>
              </a:p>
            </p:txBody>
          </p:sp>
        </p:grpSp>
        <p:grpSp>
          <p:nvGrpSpPr>
            <p:cNvPr id="44" name="Group 28"/>
            <p:cNvGrpSpPr/>
            <p:nvPr/>
          </p:nvGrpSpPr>
          <p:grpSpPr>
            <a:xfrm>
              <a:off x="461271" y="969612"/>
              <a:ext cx="342715" cy="265687"/>
              <a:chOff x="412661" y="1794036"/>
              <a:chExt cx="1495663" cy="1159504"/>
            </a:xfrm>
          </p:grpSpPr>
          <p:sp>
            <p:nvSpPr>
              <p:cNvPr id="45" name="Параллелограмм 34"/>
              <p:cNvSpPr/>
              <p:nvPr/>
            </p:nvSpPr>
            <p:spPr>
              <a:xfrm rot="16200000">
                <a:off x="257118" y="2196158"/>
                <a:ext cx="1145407" cy="341163"/>
              </a:xfrm>
              <a:prstGeom prst="parallelogram">
                <a:avLst>
                  <a:gd name="adj" fmla="val 11274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cxnSp>
            <p:nvCxnSpPr>
              <p:cNvPr id="46" name="Прямая соединительная линия 40"/>
              <p:cNvCxnSpPr/>
              <p:nvPr/>
            </p:nvCxnSpPr>
            <p:spPr>
              <a:xfrm>
                <a:off x="659239" y="1794036"/>
                <a:ext cx="1249085" cy="4266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1"/>
              <p:cNvCxnSpPr/>
              <p:nvPr/>
            </p:nvCxnSpPr>
            <p:spPr>
              <a:xfrm>
                <a:off x="1000403" y="2132856"/>
                <a:ext cx="907921" cy="8782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2"/>
              <p:cNvCxnSpPr/>
              <p:nvPr/>
            </p:nvCxnSpPr>
            <p:spPr>
              <a:xfrm flipV="1">
                <a:off x="1000403" y="2220685"/>
                <a:ext cx="907921" cy="71875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Рисунок 1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661" y="2053913"/>
                <a:ext cx="211455" cy="171450"/>
              </a:xfrm>
              <a:prstGeom prst="rect">
                <a:avLst/>
              </a:prstGeom>
            </p:spPr>
          </p:pic>
          <p:pic>
            <p:nvPicPr>
              <p:cNvPr id="50" name="Рисунок 12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768" y="2782090"/>
                <a:ext cx="211455" cy="171450"/>
              </a:xfrm>
              <a:prstGeom prst="rect">
                <a:avLst/>
              </a:prstGeom>
            </p:spPr>
          </p:pic>
        </p:grpSp>
        <p:grpSp>
          <p:nvGrpSpPr>
            <p:cNvPr id="51" name="Group 29"/>
            <p:cNvGrpSpPr/>
            <p:nvPr/>
          </p:nvGrpSpPr>
          <p:grpSpPr>
            <a:xfrm>
              <a:off x="886089" y="956276"/>
              <a:ext cx="389998" cy="297873"/>
              <a:chOff x="2165602" y="1737278"/>
              <a:chExt cx="1542922" cy="1178453"/>
            </a:xfrm>
          </p:grpSpPr>
          <p:sp>
            <p:nvSpPr>
              <p:cNvPr id="52" name="Параллелограмм 35"/>
              <p:cNvSpPr/>
              <p:nvPr/>
            </p:nvSpPr>
            <p:spPr>
              <a:xfrm rot="16200000">
                <a:off x="2009291" y="2050104"/>
                <a:ext cx="966815" cy="341163"/>
              </a:xfrm>
              <a:prstGeom prst="parallelogram">
                <a:avLst>
                  <a:gd name="adj" fmla="val 11274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cxnSp>
            <p:nvCxnSpPr>
              <p:cNvPr id="53" name="Прямая соединительная линия 43"/>
              <p:cNvCxnSpPr/>
              <p:nvPr/>
            </p:nvCxnSpPr>
            <p:spPr>
              <a:xfrm>
                <a:off x="2322117" y="1737278"/>
                <a:ext cx="1386407" cy="62946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единительная линия 44"/>
              <p:cNvCxnSpPr/>
              <p:nvPr/>
            </p:nvCxnSpPr>
            <p:spPr>
              <a:xfrm>
                <a:off x="2684595" y="2126205"/>
                <a:ext cx="1023929" cy="2405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единительная линия 45"/>
              <p:cNvCxnSpPr/>
              <p:nvPr/>
            </p:nvCxnSpPr>
            <p:spPr>
              <a:xfrm flipV="1">
                <a:off x="2663280" y="2366739"/>
                <a:ext cx="1045244" cy="33735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Рисунок 1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5602" y="1928408"/>
                <a:ext cx="102870" cy="175260"/>
              </a:xfrm>
              <a:prstGeom prst="rect">
                <a:avLst/>
              </a:prstGeom>
            </p:spPr>
          </p:pic>
          <p:pic>
            <p:nvPicPr>
              <p:cNvPr id="57" name="Рисунок 11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9970" y="2740471"/>
                <a:ext cx="102870" cy="175260"/>
              </a:xfrm>
              <a:prstGeom prst="rect">
                <a:avLst/>
              </a:prstGeom>
            </p:spPr>
          </p:pic>
        </p:grpSp>
        <p:grpSp>
          <p:nvGrpSpPr>
            <p:cNvPr id="58" name="Group 30"/>
            <p:cNvGrpSpPr/>
            <p:nvPr/>
          </p:nvGrpSpPr>
          <p:grpSpPr>
            <a:xfrm>
              <a:off x="1460173" y="1054582"/>
              <a:ext cx="345789" cy="225751"/>
              <a:chOff x="4750167" y="2719301"/>
              <a:chExt cx="1213063" cy="791957"/>
            </a:xfrm>
          </p:grpSpPr>
          <p:sp>
            <p:nvSpPr>
              <p:cNvPr id="59" name="Параллелограмм 36"/>
              <p:cNvSpPr/>
              <p:nvPr/>
            </p:nvSpPr>
            <p:spPr>
              <a:xfrm rot="16200000">
                <a:off x="4698660" y="2953301"/>
                <a:ext cx="684000" cy="216000"/>
              </a:xfrm>
              <a:prstGeom prst="parallelogram">
                <a:avLst>
                  <a:gd name="adj" fmla="val 11274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cxnSp>
            <p:nvCxnSpPr>
              <p:cNvPr id="60" name="Прямая соединительная линия 59"/>
              <p:cNvCxnSpPr/>
              <p:nvPr/>
            </p:nvCxnSpPr>
            <p:spPr>
              <a:xfrm flipV="1">
                <a:off x="5148660" y="2830437"/>
                <a:ext cx="814570" cy="10900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/>
              <p:cNvCxnSpPr/>
              <p:nvPr/>
            </p:nvCxnSpPr>
            <p:spPr>
              <a:xfrm>
                <a:off x="4932660" y="2719301"/>
                <a:ext cx="1030570" cy="11113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5"/>
              <p:cNvCxnSpPr/>
              <p:nvPr/>
            </p:nvCxnSpPr>
            <p:spPr>
              <a:xfrm flipV="1">
                <a:off x="5148660" y="2830437"/>
                <a:ext cx="814570" cy="55765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Рисунок 10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0167" y="2873389"/>
                <a:ext cx="106680" cy="175260"/>
              </a:xfrm>
              <a:prstGeom prst="rect">
                <a:avLst/>
              </a:prstGeom>
            </p:spPr>
          </p:pic>
          <p:pic>
            <p:nvPicPr>
              <p:cNvPr id="64" name="Рисунок 1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3797" y="3335998"/>
                <a:ext cx="106680" cy="175260"/>
              </a:xfrm>
              <a:prstGeom prst="rect">
                <a:avLst/>
              </a:prstGeom>
            </p:spPr>
          </p:pic>
        </p:grpSp>
        <p:grpSp>
          <p:nvGrpSpPr>
            <p:cNvPr id="65" name="Group 31"/>
            <p:cNvGrpSpPr/>
            <p:nvPr/>
          </p:nvGrpSpPr>
          <p:grpSpPr>
            <a:xfrm>
              <a:off x="2024883" y="1086790"/>
              <a:ext cx="418100" cy="212523"/>
              <a:chOff x="7164908" y="2626603"/>
              <a:chExt cx="1466741" cy="745552"/>
            </a:xfrm>
          </p:grpSpPr>
          <p:sp>
            <p:nvSpPr>
              <p:cNvPr id="66" name="Параллелограмм 37"/>
              <p:cNvSpPr/>
              <p:nvPr/>
            </p:nvSpPr>
            <p:spPr>
              <a:xfrm rot="16200000">
                <a:off x="7101505" y="2860604"/>
                <a:ext cx="684000" cy="216000"/>
              </a:xfrm>
              <a:prstGeom prst="parallelogram">
                <a:avLst>
                  <a:gd name="adj" fmla="val 11274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cxnSp>
            <p:nvCxnSpPr>
              <p:cNvPr id="67" name="Прямая соединительная линия 66"/>
              <p:cNvCxnSpPr/>
              <p:nvPr/>
            </p:nvCxnSpPr>
            <p:spPr>
              <a:xfrm>
                <a:off x="7345883" y="2626603"/>
                <a:ext cx="1285766" cy="2038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Прямая соединительная линия 67"/>
              <p:cNvCxnSpPr/>
              <p:nvPr/>
            </p:nvCxnSpPr>
            <p:spPr>
              <a:xfrm>
                <a:off x="7551506" y="2830437"/>
                <a:ext cx="108014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единительная линия 68"/>
              <p:cNvCxnSpPr/>
              <p:nvPr/>
            </p:nvCxnSpPr>
            <p:spPr>
              <a:xfrm flipV="1">
                <a:off x="7551506" y="2830437"/>
                <a:ext cx="1080143" cy="48016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Рисунок 10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908" y="2764181"/>
                <a:ext cx="106680" cy="175260"/>
              </a:xfrm>
              <a:prstGeom prst="rect">
                <a:avLst/>
              </a:prstGeom>
            </p:spPr>
          </p:pic>
          <p:pic>
            <p:nvPicPr>
              <p:cNvPr id="71" name="Рисунок 10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9190" y="3196895"/>
                <a:ext cx="106680" cy="175260"/>
              </a:xfrm>
              <a:prstGeom prst="rect">
                <a:avLst/>
              </a:prstGeom>
            </p:spPr>
          </p:pic>
        </p:grpSp>
        <p:grpSp>
          <p:nvGrpSpPr>
            <p:cNvPr id="72" name="Group 32"/>
            <p:cNvGrpSpPr/>
            <p:nvPr/>
          </p:nvGrpSpPr>
          <p:grpSpPr>
            <a:xfrm>
              <a:off x="2671866" y="1101798"/>
              <a:ext cx="396309" cy="219956"/>
              <a:chOff x="9783777" y="2704093"/>
              <a:chExt cx="1390296" cy="771630"/>
            </a:xfrm>
          </p:grpSpPr>
          <p:sp>
            <p:nvSpPr>
              <p:cNvPr id="73" name="Параллелограмм 38"/>
              <p:cNvSpPr/>
              <p:nvPr/>
            </p:nvSpPr>
            <p:spPr>
              <a:xfrm rot="16200000">
                <a:off x="9715937" y="2938093"/>
                <a:ext cx="684000" cy="216000"/>
              </a:xfrm>
              <a:prstGeom prst="parallelogram">
                <a:avLst>
                  <a:gd name="adj" fmla="val 11274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cxnSp>
            <p:nvCxnSpPr>
              <p:cNvPr id="74" name="Прямая соединительная линия 69"/>
              <p:cNvCxnSpPr/>
              <p:nvPr/>
            </p:nvCxnSpPr>
            <p:spPr>
              <a:xfrm>
                <a:off x="9949937" y="2719301"/>
                <a:ext cx="1224136" cy="11113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0"/>
              <p:cNvCxnSpPr/>
              <p:nvPr/>
            </p:nvCxnSpPr>
            <p:spPr>
              <a:xfrm flipV="1">
                <a:off x="10165937" y="2830437"/>
                <a:ext cx="1008136" cy="10900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Прямая соединительная линия 71"/>
              <p:cNvCxnSpPr/>
              <p:nvPr/>
            </p:nvCxnSpPr>
            <p:spPr>
              <a:xfrm flipV="1">
                <a:off x="10165937" y="2830437"/>
                <a:ext cx="1008136" cy="55765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Рисунок 10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5129" y="3300463"/>
                <a:ext cx="106680" cy="175260"/>
              </a:xfrm>
              <a:prstGeom prst="rect">
                <a:avLst/>
              </a:prstGeom>
            </p:spPr>
          </p:pic>
          <p:pic>
            <p:nvPicPr>
              <p:cNvPr id="78" name="Рисунок 1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3777" y="2882194"/>
                <a:ext cx="106680" cy="175260"/>
              </a:xfrm>
              <a:prstGeom prst="rect">
                <a:avLst/>
              </a:prstGeom>
            </p:spPr>
          </p:pic>
        </p:grpSp>
        <p:sp>
          <p:nvSpPr>
            <p:cNvPr id="79" name="Куб 21"/>
            <p:cNvSpPr/>
            <p:nvPr/>
          </p:nvSpPr>
          <p:spPr>
            <a:xfrm>
              <a:off x="3696438" y="600649"/>
              <a:ext cx="66399" cy="1116982"/>
            </a:xfrm>
            <a:prstGeom prst="cube">
              <a:avLst>
                <a:gd name="adj" fmla="val 35845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sp>
          <p:nvSpPr>
            <p:cNvPr id="80" name="Куб 21"/>
            <p:cNvSpPr/>
            <p:nvPr/>
          </p:nvSpPr>
          <p:spPr>
            <a:xfrm>
              <a:off x="4071555" y="600649"/>
              <a:ext cx="66399" cy="1116982"/>
            </a:xfrm>
            <a:prstGeom prst="cube">
              <a:avLst>
                <a:gd name="adj" fmla="val 358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sp>
          <p:nvSpPr>
            <p:cNvPr id="81" name="Куб 21"/>
            <p:cNvSpPr/>
            <p:nvPr/>
          </p:nvSpPr>
          <p:spPr>
            <a:xfrm>
              <a:off x="4026594" y="600649"/>
              <a:ext cx="66399" cy="1116982"/>
            </a:xfrm>
            <a:prstGeom prst="cube">
              <a:avLst>
                <a:gd name="adj" fmla="val 35845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sp>
          <p:nvSpPr>
            <p:cNvPr id="82" name="Куб 21"/>
            <p:cNvSpPr/>
            <p:nvPr/>
          </p:nvSpPr>
          <p:spPr>
            <a:xfrm>
              <a:off x="4356213" y="824842"/>
              <a:ext cx="66399" cy="672373"/>
            </a:xfrm>
            <a:prstGeom prst="cube">
              <a:avLst>
                <a:gd name="adj" fmla="val 3584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1169997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/>
            </a:p>
          </p:txBody>
        </p:sp>
        <p:sp>
          <p:nvSpPr>
            <p:cNvPr id="83" name="Right Arrow 37"/>
            <p:cNvSpPr/>
            <p:nvPr/>
          </p:nvSpPr>
          <p:spPr>
            <a:xfrm>
              <a:off x="3510031" y="1139245"/>
              <a:ext cx="170482" cy="6623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ight Arrow 38"/>
            <p:cNvSpPr/>
            <p:nvPr/>
          </p:nvSpPr>
          <p:spPr>
            <a:xfrm>
              <a:off x="3835586" y="1139245"/>
              <a:ext cx="170482" cy="6623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Right Arrow 39"/>
            <p:cNvSpPr/>
            <p:nvPr/>
          </p:nvSpPr>
          <p:spPr>
            <a:xfrm>
              <a:off x="4164204" y="1139245"/>
              <a:ext cx="170482" cy="6623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86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498" y="1402802"/>
              <a:ext cx="139015" cy="51045"/>
            </a:xfrm>
            <a:prstGeom prst="rect">
              <a:avLst/>
            </a:prstGeom>
          </p:spPr>
        </p:pic>
        <p:pic>
          <p:nvPicPr>
            <p:cNvPr id="87" name="Рисунок 10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972" y="1437956"/>
              <a:ext cx="101546" cy="50502"/>
            </a:xfrm>
            <a:prstGeom prst="rect">
              <a:avLst/>
            </a:prstGeom>
          </p:spPr>
        </p:pic>
        <p:pic>
          <p:nvPicPr>
            <p:cNvPr id="88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128" y="1054542"/>
              <a:ext cx="62991" cy="49959"/>
            </a:xfrm>
            <a:prstGeom prst="rect">
              <a:avLst/>
            </a:prstGeom>
          </p:spPr>
        </p:pic>
        <p:pic>
          <p:nvPicPr>
            <p:cNvPr id="89" name="Рисунок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900" y="1370121"/>
              <a:ext cx="62991" cy="49959"/>
            </a:xfrm>
            <a:prstGeom prst="rect">
              <a:avLst/>
            </a:prstGeom>
          </p:spPr>
        </p:pic>
        <p:pic>
          <p:nvPicPr>
            <p:cNvPr id="90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549" y="1043467"/>
              <a:ext cx="62991" cy="49959"/>
            </a:xfrm>
            <a:prstGeom prst="rect">
              <a:avLst/>
            </a:prstGeom>
          </p:spPr>
        </p:pic>
        <p:grpSp>
          <p:nvGrpSpPr>
            <p:cNvPr id="91" name="Group 45"/>
            <p:cNvGrpSpPr>
              <a:grpSpLocks noChangeAspect="1"/>
            </p:cNvGrpSpPr>
            <p:nvPr/>
          </p:nvGrpSpPr>
          <p:grpSpPr bwMode="auto">
            <a:xfrm>
              <a:off x="4199485" y="743304"/>
              <a:ext cx="238058" cy="72070"/>
              <a:chOff x="-1" y="2"/>
              <a:chExt cx="1787" cy="541"/>
            </a:xfrm>
          </p:grpSpPr>
          <p:sp>
            <p:nvSpPr>
              <p:cNvPr id="92" name="Freeform 110"/>
              <p:cNvSpPr>
                <a:spLocks noChangeAspect="1" noEditPoints="1"/>
              </p:cNvSpPr>
              <p:nvPr/>
            </p:nvSpPr>
            <p:spPr bwMode="auto">
              <a:xfrm>
                <a:off x="-1" y="2"/>
                <a:ext cx="382" cy="437"/>
              </a:xfrm>
              <a:custGeom>
                <a:avLst/>
                <a:gdLst>
                  <a:gd name="T0" fmla="*/ 378 w 382"/>
                  <a:gd name="T1" fmla="*/ 175 h 437"/>
                  <a:gd name="T2" fmla="*/ 349 w 382"/>
                  <a:gd name="T3" fmla="*/ 96 h 437"/>
                  <a:gd name="T4" fmla="*/ 297 w 382"/>
                  <a:gd name="T5" fmla="*/ 37 h 437"/>
                  <a:gd name="T6" fmla="*/ 229 w 382"/>
                  <a:gd name="T7" fmla="*/ 4 h 437"/>
                  <a:gd name="T8" fmla="*/ 153 w 382"/>
                  <a:gd name="T9" fmla="*/ 4 h 437"/>
                  <a:gd name="T10" fmla="*/ 85 w 382"/>
                  <a:gd name="T11" fmla="*/ 37 h 437"/>
                  <a:gd name="T12" fmla="*/ 33 w 382"/>
                  <a:gd name="T13" fmla="*/ 96 h 437"/>
                  <a:gd name="T14" fmla="*/ 4 w 382"/>
                  <a:gd name="T15" fmla="*/ 175 h 437"/>
                  <a:gd name="T16" fmla="*/ 4 w 382"/>
                  <a:gd name="T17" fmla="*/ 265 h 437"/>
                  <a:gd name="T18" fmla="*/ 33 w 382"/>
                  <a:gd name="T19" fmla="*/ 343 h 437"/>
                  <a:gd name="T20" fmla="*/ 86 w 382"/>
                  <a:gd name="T21" fmla="*/ 401 h 437"/>
                  <a:gd name="T22" fmla="*/ 153 w 382"/>
                  <a:gd name="T23" fmla="*/ 433 h 437"/>
                  <a:gd name="T24" fmla="*/ 229 w 382"/>
                  <a:gd name="T25" fmla="*/ 433 h 437"/>
                  <a:gd name="T26" fmla="*/ 297 w 382"/>
                  <a:gd name="T27" fmla="*/ 401 h 437"/>
                  <a:gd name="T28" fmla="*/ 349 w 382"/>
                  <a:gd name="T29" fmla="*/ 342 h 437"/>
                  <a:gd name="T30" fmla="*/ 378 w 382"/>
                  <a:gd name="T31" fmla="*/ 264 h 437"/>
                  <a:gd name="T32" fmla="*/ 191 w 382"/>
                  <a:gd name="T33" fmla="*/ 422 h 437"/>
                  <a:gd name="T34" fmla="*/ 147 w 382"/>
                  <a:gd name="T35" fmla="*/ 411 h 437"/>
                  <a:gd name="T36" fmla="*/ 105 w 382"/>
                  <a:gd name="T37" fmla="*/ 376 h 437"/>
                  <a:gd name="T38" fmla="*/ 72 w 382"/>
                  <a:gd name="T39" fmla="*/ 311 h 437"/>
                  <a:gd name="T40" fmla="*/ 59 w 382"/>
                  <a:gd name="T41" fmla="*/ 212 h 437"/>
                  <a:gd name="T42" fmla="*/ 73 w 382"/>
                  <a:gd name="T43" fmla="*/ 115 h 437"/>
                  <a:gd name="T44" fmla="*/ 107 w 382"/>
                  <a:gd name="T45" fmla="*/ 55 h 437"/>
                  <a:gd name="T46" fmla="*/ 150 w 382"/>
                  <a:gd name="T47" fmla="*/ 24 h 437"/>
                  <a:gd name="T48" fmla="*/ 191 w 382"/>
                  <a:gd name="T49" fmla="*/ 15 h 437"/>
                  <a:gd name="T50" fmla="*/ 233 w 382"/>
                  <a:gd name="T51" fmla="*/ 24 h 437"/>
                  <a:gd name="T52" fmla="*/ 275 w 382"/>
                  <a:gd name="T53" fmla="*/ 56 h 437"/>
                  <a:gd name="T54" fmla="*/ 309 w 382"/>
                  <a:gd name="T55" fmla="*/ 116 h 437"/>
                  <a:gd name="T56" fmla="*/ 323 w 382"/>
                  <a:gd name="T57" fmla="*/ 212 h 437"/>
                  <a:gd name="T58" fmla="*/ 310 w 382"/>
                  <a:gd name="T59" fmla="*/ 312 h 437"/>
                  <a:gd name="T60" fmla="*/ 277 w 382"/>
                  <a:gd name="T61" fmla="*/ 376 h 437"/>
                  <a:gd name="T62" fmla="*/ 234 w 382"/>
                  <a:gd name="T63" fmla="*/ 411 h 437"/>
                  <a:gd name="T64" fmla="*/ 191 w 382"/>
                  <a:gd name="T65" fmla="*/ 422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2" h="437">
                    <a:moveTo>
                      <a:pt x="382" y="220"/>
                    </a:moveTo>
                    <a:lnTo>
                      <a:pt x="378" y="175"/>
                    </a:lnTo>
                    <a:lnTo>
                      <a:pt x="367" y="134"/>
                    </a:lnTo>
                    <a:lnTo>
                      <a:pt x="349" y="96"/>
                    </a:lnTo>
                    <a:lnTo>
                      <a:pt x="325" y="64"/>
                    </a:lnTo>
                    <a:lnTo>
                      <a:pt x="297" y="37"/>
                    </a:lnTo>
                    <a:lnTo>
                      <a:pt x="265" y="17"/>
                    </a:lnTo>
                    <a:lnTo>
                      <a:pt x="229" y="4"/>
                    </a:lnTo>
                    <a:lnTo>
                      <a:pt x="191" y="0"/>
                    </a:lnTo>
                    <a:lnTo>
                      <a:pt x="153" y="4"/>
                    </a:lnTo>
                    <a:lnTo>
                      <a:pt x="118" y="17"/>
                    </a:lnTo>
                    <a:lnTo>
                      <a:pt x="85" y="37"/>
                    </a:lnTo>
                    <a:lnTo>
                      <a:pt x="57" y="63"/>
                    </a:lnTo>
                    <a:lnTo>
                      <a:pt x="33" y="96"/>
                    </a:lnTo>
                    <a:lnTo>
                      <a:pt x="15" y="133"/>
                    </a:lnTo>
                    <a:lnTo>
                      <a:pt x="4" y="175"/>
                    </a:lnTo>
                    <a:lnTo>
                      <a:pt x="0" y="220"/>
                    </a:lnTo>
                    <a:lnTo>
                      <a:pt x="4" y="265"/>
                    </a:lnTo>
                    <a:lnTo>
                      <a:pt x="16" y="306"/>
                    </a:lnTo>
                    <a:lnTo>
                      <a:pt x="33" y="343"/>
                    </a:lnTo>
                    <a:lnTo>
                      <a:pt x="57" y="375"/>
                    </a:lnTo>
                    <a:lnTo>
                      <a:pt x="86" y="401"/>
                    </a:lnTo>
                    <a:lnTo>
                      <a:pt x="118" y="421"/>
                    </a:lnTo>
                    <a:lnTo>
                      <a:pt x="153" y="433"/>
                    </a:lnTo>
                    <a:lnTo>
                      <a:pt x="191" y="437"/>
                    </a:lnTo>
                    <a:lnTo>
                      <a:pt x="229" y="433"/>
                    </a:lnTo>
                    <a:lnTo>
                      <a:pt x="265" y="420"/>
                    </a:lnTo>
                    <a:lnTo>
                      <a:pt x="297" y="401"/>
                    </a:lnTo>
                    <a:lnTo>
                      <a:pt x="325" y="374"/>
                    </a:lnTo>
                    <a:lnTo>
                      <a:pt x="349" y="342"/>
                    </a:lnTo>
                    <a:lnTo>
                      <a:pt x="367" y="305"/>
                    </a:lnTo>
                    <a:lnTo>
                      <a:pt x="378" y="264"/>
                    </a:lnTo>
                    <a:lnTo>
                      <a:pt x="382" y="220"/>
                    </a:lnTo>
                    <a:close/>
                    <a:moveTo>
                      <a:pt x="191" y="422"/>
                    </a:moveTo>
                    <a:lnTo>
                      <a:pt x="170" y="419"/>
                    </a:lnTo>
                    <a:lnTo>
                      <a:pt x="147" y="411"/>
                    </a:lnTo>
                    <a:lnTo>
                      <a:pt x="125" y="397"/>
                    </a:lnTo>
                    <a:lnTo>
                      <a:pt x="105" y="376"/>
                    </a:lnTo>
                    <a:lnTo>
                      <a:pt x="86" y="347"/>
                    </a:lnTo>
                    <a:lnTo>
                      <a:pt x="72" y="311"/>
                    </a:lnTo>
                    <a:lnTo>
                      <a:pt x="63" y="266"/>
                    </a:lnTo>
                    <a:lnTo>
                      <a:pt x="59" y="212"/>
                    </a:lnTo>
                    <a:lnTo>
                      <a:pt x="63" y="158"/>
                    </a:lnTo>
                    <a:lnTo>
                      <a:pt x="73" y="115"/>
                    </a:lnTo>
                    <a:lnTo>
                      <a:pt x="88" y="81"/>
                    </a:lnTo>
                    <a:lnTo>
                      <a:pt x="107" y="55"/>
                    </a:lnTo>
                    <a:lnTo>
                      <a:pt x="128" y="36"/>
                    </a:lnTo>
                    <a:lnTo>
                      <a:pt x="150" y="24"/>
                    </a:lnTo>
                    <a:lnTo>
                      <a:pt x="171" y="17"/>
                    </a:lnTo>
                    <a:lnTo>
                      <a:pt x="191" y="15"/>
                    </a:lnTo>
                    <a:lnTo>
                      <a:pt x="211" y="17"/>
                    </a:lnTo>
                    <a:lnTo>
                      <a:pt x="233" y="24"/>
                    </a:lnTo>
                    <a:lnTo>
                      <a:pt x="255" y="37"/>
                    </a:lnTo>
                    <a:lnTo>
                      <a:pt x="275" y="56"/>
                    </a:lnTo>
                    <a:lnTo>
                      <a:pt x="294" y="82"/>
                    </a:lnTo>
                    <a:lnTo>
                      <a:pt x="309" y="116"/>
                    </a:lnTo>
                    <a:lnTo>
                      <a:pt x="319" y="159"/>
                    </a:lnTo>
                    <a:lnTo>
                      <a:pt x="323" y="212"/>
                    </a:lnTo>
                    <a:lnTo>
                      <a:pt x="319" y="266"/>
                    </a:lnTo>
                    <a:lnTo>
                      <a:pt x="310" y="312"/>
                    </a:lnTo>
                    <a:lnTo>
                      <a:pt x="295" y="348"/>
                    </a:lnTo>
                    <a:lnTo>
                      <a:pt x="277" y="376"/>
                    </a:lnTo>
                    <a:lnTo>
                      <a:pt x="256" y="397"/>
                    </a:lnTo>
                    <a:lnTo>
                      <a:pt x="234" y="411"/>
                    </a:lnTo>
                    <a:lnTo>
                      <a:pt x="212" y="419"/>
                    </a:lnTo>
                    <a:lnTo>
                      <a:pt x="191" y="4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111"/>
              <p:cNvSpPr>
                <a:spLocks noChangeAspect="1"/>
              </p:cNvSpPr>
              <p:nvPr/>
            </p:nvSpPr>
            <p:spPr bwMode="auto">
              <a:xfrm>
                <a:off x="432" y="160"/>
                <a:ext cx="289" cy="273"/>
              </a:xfrm>
              <a:custGeom>
                <a:avLst/>
                <a:gdLst>
                  <a:gd name="T0" fmla="*/ 206 w 289"/>
                  <a:gd name="T1" fmla="*/ 218 h 273"/>
                  <a:gd name="T2" fmla="*/ 206 w 289"/>
                  <a:gd name="T3" fmla="*/ 273 h 273"/>
                  <a:gd name="T4" fmla="*/ 289 w 289"/>
                  <a:gd name="T5" fmla="*/ 266 h 273"/>
                  <a:gd name="T6" fmla="*/ 289 w 289"/>
                  <a:gd name="T7" fmla="*/ 248 h 273"/>
                  <a:gd name="T8" fmla="*/ 276 w 289"/>
                  <a:gd name="T9" fmla="*/ 247 h 273"/>
                  <a:gd name="T10" fmla="*/ 265 w 289"/>
                  <a:gd name="T11" fmla="*/ 246 h 273"/>
                  <a:gd name="T12" fmla="*/ 257 w 289"/>
                  <a:gd name="T13" fmla="*/ 245 h 273"/>
                  <a:gd name="T14" fmla="*/ 252 w 289"/>
                  <a:gd name="T15" fmla="*/ 241 h 273"/>
                  <a:gd name="T16" fmla="*/ 248 w 289"/>
                  <a:gd name="T17" fmla="*/ 237 h 273"/>
                  <a:gd name="T18" fmla="*/ 246 w 289"/>
                  <a:gd name="T19" fmla="*/ 231 h 273"/>
                  <a:gd name="T20" fmla="*/ 244 w 289"/>
                  <a:gd name="T21" fmla="*/ 224 h 273"/>
                  <a:gd name="T22" fmla="*/ 244 w 289"/>
                  <a:gd name="T23" fmla="*/ 214 h 273"/>
                  <a:gd name="T24" fmla="*/ 244 w 289"/>
                  <a:gd name="T25" fmla="*/ 0 h 273"/>
                  <a:gd name="T26" fmla="*/ 160 w 289"/>
                  <a:gd name="T27" fmla="*/ 7 h 273"/>
                  <a:gd name="T28" fmla="*/ 160 w 289"/>
                  <a:gd name="T29" fmla="*/ 25 h 273"/>
                  <a:gd name="T30" fmla="*/ 173 w 289"/>
                  <a:gd name="T31" fmla="*/ 26 h 273"/>
                  <a:gd name="T32" fmla="*/ 184 w 289"/>
                  <a:gd name="T33" fmla="*/ 26 h 273"/>
                  <a:gd name="T34" fmla="*/ 192 w 289"/>
                  <a:gd name="T35" fmla="*/ 28 h 273"/>
                  <a:gd name="T36" fmla="*/ 197 w 289"/>
                  <a:gd name="T37" fmla="*/ 31 h 273"/>
                  <a:gd name="T38" fmla="*/ 201 w 289"/>
                  <a:gd name="T39" fmla="*/ 35 h 273"/>
                  <a:gd name="T40" fmla="*/ 203 w 289"/>
                  <a:gd name="T41" fmla="*/ 41 h 273"/>
                  <a:gd name="T42" fmla="*/ 204 w 289"/>
                  <a:gd name="T43" fmla="*/ 49 h 273"/>
                  <a:gd name="T44" fmla="*/ 205 w 289"/>
                  <a:gd name="T45" fmla="*/ 59 h 273"/>
                  <a:gd name="T46" fmla="*/ 205 w 289"/>
                  <a:gd name="T47" fmla="*/ 166 h 273"/>
                  <a:gd name="T48" fmla="*/ 200 w 289"/>
                  <a:gd name="T49" fmla="*/ 203 h 273"/>
                  <a:gd name="T50" fmla="*/ 185 w 289"/>
                  <a:gd name="T51" fmla="*/ 232 h 273"/>
                  <a:gd name="T52" fmla="*/ 164 w 289"/>
                  <a:gd name="T53" fmla="*/ 252 h 273"/>
                  <a:gd name="T54" fmla="*/ 135 w 289"/>
                  <a:gd name="T55" fmla="*/ 259 h 273"/>
                  <a:gd name="T56" fmla="*/ 119 w 289"/>
                  <a:gd name="T57" fmla="*/ 258 h 273"/>
                  <a:gd name="T58" fmla="*/ 107 w 289"/>
                  <a:gd name="T59" fmla="*/ 254 h 273"/>
                  <a:gd name="T60" fmla="*/ 98 w 289"/>
                  <a:gd name="T61" fmla="*/ 249 h 273"/>
                  <a:gd name="T62" fmla="*/ 92 w 289"/>
                  <a:gd name="T63" fmla="*/ 241 h 273"/>
                  <a:gd name="T64" fmla="*/ 88 w 289"/>
                  <a:gd name="T65" fmla="*/ 232 h 273"/>
                  <a:gd name="T66" fmla="*/ 86 w 289"/>
                  <a:gd name="T67" fmla="*/ 222 h 273"/>
                  <a:gd name="T68" fmla="*/ 85 w 289"/>
                  <a:gd name="T69" fmla="*/ 211 h 273"/>
                  <a:gd name="T70" fmla="*/ 85 w 289"/>
                  <a:gd name="T71" fmla="*/ 200 h 273"/>
                  <a:gd name="T72" fmla="*/ 85 w 289"/>
                  <a:gd name="T73" fmla="*/ 0 h 273"/>
                  <a:gd name="T74" fmla="*/ 0 w 289"/>
                  <a:gd name="T75" fmla="*/ 7 h 273"/>
                  <a:gd name="T76" fmla="*/ 0 w 289"/>
                  <a:gd name="T77" fmla="*/ 25 h 273"/>
                  <a:gd name="T78" fmla="*/ 15 w 289"/>
                  <a:gd name="T79" fmla="*/ 26 h 273"/>
                  <a:gd name="T80" fmla="*/ 26 w 289"/>
                  <a:gd name="T81" fmla="*/ 26 h 273"/>
                  <a:gd name="T82" fmla="*/ 34 w 289"/>
                  <a:gd name="T83" fmla="*/ 29 h 273"/>
                  <a:gd name="T84" fmla="*/ 39 w 289"/>
                  <a:gd name="T85" fmla="*/ 33 h 273"/>
                  <a:gd name="T86" fmla="*/ 43 w 289"/>
                  <a:gd name="T87" fmla="*/ 40 h 273"/>
                  <a:gd name="T88" fmla="*/ 44 w 289"/>
                  <a:gd name="T89" fmla="*/ 49 h 273"/>
                  <a:gd name="T90" fmla="*/ 45 w 289"/>
                  <a:gd name="T91" fmla="*/ 63 h 273"/>
                  <a:gd name="T92" fmla="*/ 45 w 289"/>
                  <a:gd name="T93" fmla="*/ 81 h 273"/>
                  <a:gd name="T94" fmla="*/ 45 w 289"/>
                  <a:gd name="T95" fmla="*/ 171 h 273"/>
                  <a:gd name="T96" fmla="*/ 45 w 289"/>
                  <a:gd name="T97" fmla="*/ 189 h 273"/>
                  <a:gd name="T98" fmla="*/ 46 w 289"/>
                  <a:gd name="T99" fmla="*/ 207 h 273"/>
                  <a:gd name="T100" fmla="*/ 50 w 289"/>
                  <a:gd name="T101" fmla="*/ 224 h 273"/>
                  <a:gd name="T102" fmla="*/ 56 w 289"/>
                  <a:gd name="T103" fmla="*/ 239 h 273"/>
                  <a:gd name="T104" fmla="*/ 66 w 289"/>
                  <a:gd name="T105" fmla="*/ 253 h 273"/>
                  <a:gd name="T106" fmla="*/ 82 w 289"/>
                  <a:gd name="T107" fmla="*/ 263 h 273"/>
                  <a:gd name="T108" fmla="*/ 103 w 289"/>
                  <a:gd name="T109" fmla="*/ 270 h 273"/>
                  <a:gd name="T110" fmla="*/ 132 w 289"/>
                  <a:gd name="T111" fmla="*/ 273 h 273"/>
                  <a:gd name="T112" fmla="*/ 155 w 289"/>
                  <a:gd name="T113" fmla="*/ 269 h 273"/>
                  <a:gd name="T114" fmla="*/ 175 w 289"/>
                  <a:gd name="T115" fmla="*/ 260 h 273"/>
                  <a:gd name="T116" fmla="*/ 192 w 289"/>
                  <a:gd name="T117" fmla="*/ 243 h 273"/>
                  <a:gd name="T118" fmla="*/ 206 w 289"/>
                  <a:gd name="T119" fmla="*/ 21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9" h="273">
                    <a:moveTo>
                      <a:pt x="206" y="218"/>
                    </a:moveTo>
                    <a:lnTo>
                      <a:pt x="206" y="273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6" y="247"/>
                    </a:lnTo>
                    <a:lnTo>
                      <a:pt x="265" y="246"/>
                    </a:lnTo>
                    <a:lnTo>
                      <a:pt x="257" y="245"/>
                    </a:lnTo>
                    <a:lnTo>
                      <a:pt x="252" y="241"/>
                    </a:lnTo>
                    <a:lnTo>
                      <a:pt x="248" y="237"/>
                    </a:lnTo>
                    <a:lnTo>
                      <a:pt x="246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60" y="7"/>
                    </a:lnTo>
                    <a:lnTo>
                      <a:pt x="160" y="25"/>
                    </a:lnTo>
                    <a:lnTo>
                      <a:pt x="173" y="26"/>
                    </a:lnTo>
                    <a:lnTo>
                      <a:pt x="184" y="26"/>
                    </a:lnTo>
                    <a:lnTo>
                      <a:pt x="192" y="28"/>
                    </a:lnTo>
                    <a:lnTo>
                      <a:pt x="197" y="31"/>
                    </a:lnTo>
                    <a:lnTo>
                      <a:pt x="201" y="35"/>
                    </a:lnTo>
                    <a:lnTo>
                      <a:pt x="203" y="41"/>
                    </a:lnTo>
                    <a:lnTo>
                      <a:pt x="204" y="49"/>
                    </a:lnTo>
                    <a:lnTo>
                      <a:pt x="205" y="59"/>
                    </a:lnTo>
                    <a:lnTo>
                      <a:pt x="205" y="166"/>
                    </a:lnTo>
                    <a:lnTo>
                      <a:pt x="200" y="203"/>
                    </a:lnTo>
                    <a:lnTo>
                      <a:pt x="185" y="232"/>
                    </a:lnTo>
                    <a:lnTo>
                      <a:pt x="164" y="252"/>
                    </a:lnTo>
                    <a:lnTo>
                      <a:pt x="135" y="259"/>
                    </a:lnTo>
                    <a:lnTo>
                      <a:pt x="119" y="258"/>
                    </a:lnTo>
                    <a:lnTo>
                      <a:pt x="107" y="254"/>
                    </a:lnTo>
                    <a:lnTo>
                      <a:pt x="98" y="249"/>
                    </a:lnTo>
                    <a:lnTo>
                      <a:pt x="92" y="241"/>
                    </a:lnTo>
                    <a:lnTo>
                      <a:pt x="88" y="232"/>
                    </a:lnTo>
                    <a:lnTo>
                      <a:pt x="86" y="222"/>
                    </a:lnTo>
                    <a:lnTo>
                      <a:pt x="85" y="211"/>
                    </a:lnTo>
                    <a:lnTo>
                      <a:pt x="85" y="200"/>
                    </a:lnTo>
                    <a:lnTo>
                      <a:pt x="85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5" y="26"/>
                    </a:lnTo>
                    <a:lnTo>
                      <a:pt x="26" y="26"/>
                    </a:lnTo>
                    <a:lnTo>
                      <a:pt x="34" y="29"/>
                    </a:lnTo>
                    <a:lnTo>
                      <a:pt x="39" y="33"/>
                    </a:lnTo>
                    <a:lnTo>
                      <a:pt x="43" y="40"/>
                    </a:lnTo>
                    <a:lnTo>
                      <a:pt x="44" y="49"/>
                    </a:lnTo>
                    <a:lnTo>
                      <a:pt x="45" y="63"/>
                    </a:lnTo>
                    <a:lnTo>
                      <a:pt x="45" y="81"/>
                    </a:lnTo>
                    <a:lnTo>
                      <a:pt x="45" y="171"/>
                    </a:lnTo>
                    <a:lnTo>
                      <a:pt x="45" y="189"/>
                    </a:lnTo>
                    <a:lnTo>
                      <a:pt x="46" y="207"/>
                    </a:lnTo>
                    <a:lnTo>
                      <a:pt x="50" y="224"/>
                    </a:lnTo>
                    <a:lnTo>
                      <a:pt x="56" y="239"/>
                    </a:lnTo>
                    <a:lnTo>
                      <a:pt x="66" y="253"/>
                    </a:lnTo>
                    <a:lnTo>
                      <a:pt x="82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5" y="269"/>
                    </a:lnTo>
                    <a:lnTo>
                      <a:pt x="175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112"/>
              <p:cNvSpPr>
                <a:spLocks noChangeAspect="1"/>
              </p:cNvSpPr>
              <p:nvPr/>
            </p:nvSpPr>
            <p:spPr bwMode="auto">
              <a:xfrm>
                <a:off x="744" y="56"/>
                <a:ext cx="180" cy="377"/>
              </a:xfrm>
              <a:custGeom>
                <a:avLst/>
                <a:gdLst>
                  <a:gd name="T0" fmla="*/ 88 w 180"/>
                  <a:gd name="T1" fmla="*/ 129 h 377"/>
                  <a:gd name="T2" fmla="*/ 171 w 180"/>
                  <a:gd name="T3" fmla="*/ 129 h 377"/>
                  <a:gd name="T4" fmla="*/ 171 w 180"/>
                  <a:gd name="T5" fmla="*/ 111 h 377"/>
                  <a:gd name="T6" fmla="*/ 88 w 180"/>
                  <a:gd name="T7" fmla="*/ 111 h 377"/>
                  <a:gd name="T8" fmla="*/ 88 w 180"/>
                  <a:gd name="T9" fmla="*/ 0 h 377"/>
                  <a:gd name="T10" fmla="*/ 74 w 180"/>
                  <a:gd name="T11" fmla="*/ 0 h 377"/>
                  <a:gd name="T12" fmla="*/ 70 w 180"/>
                  <a:gd name="T13" fmla="*/ 39 h 377"/>
                  <a:gd name="T14" fmla="*/ 58 w 180"/>
                  <a:gd name="T15" fmla="*/ 75 h 377"/>
                  <a:gd name="T16" fmla="*/ 35 w 180"/>
                  <a:gd name="T17" fmla="*/ 104 h 377"/>
                  <a:gd name="T18" fmla="*/ 0 w 180"/>
                  <a:gd name="T19" fmla="*/ 116 h 377"/>
                  <a:gd name="T20" fmla="*/ 0 w 180"/>
                  <a:gd name="T21" fmla="*/ 129 h 377"/>
                  <a:gd name="T22" fmla="*/ 49 w 180"/>
                  <a:gd name="T23" fmla="*/ 129 h 377"/>
                  <a:gd name="T24" fmla="*/ 49 w 180"/>
                  <a:gd name="T25" fmla="*/ 295 h 377"/>
                  <a:gd name="T26" fmla="*/ 51 w 180"/>
                  <a:gd name="T27" fmla="*/ 320 h 377"/>
                  <a:gd name="T28" fmla="*/ 58 w 180"/>
                  <a:gd name="T29" fmla="*/ 339 h 377"/>
                  <a:gd name="T30" fmla="*/ 67 w 180"/>
                  <a:gd name="T31" fmla="*/ 354 h 377"/>
                  <a:gd name="T32" fmla="*/ 78 w 180"/>
                  <a:gd name="T33" fmla="*/ 364 h 377"/>
                  <a:gd name="T34" fmla="*/ 90 w 180"/>
                  <a:gd name="T35" fmla="*/ 371 h 377"/>
                  <a:gd name="T36" fmla="*/ 103 w 180"/>
                  <a:gd name="T37" fmla="*/ 374 h 377"/>
                  <a:gd name="T38" fmla="*/ 114 w 180"/>
                  <a:gd name="T39" fmla="*/ 376 h 377"/>
                  <a:gd name="T40" fmla="*/ 123 w 180"/>
                  <a:gd name="T41" fmla="*/ 377 h 377"/>
                  <a:gd name="T42" fmla="*/ 137 w 180"/>
                  <a:gd name="T43" fmla="*/ 375 h 377"/>
                  <a:gd name="T44" fmla="*/ 149 w 180"/>
                  <a:gd name="T45" fmla="*/ 369 h 377"/>
                  <a:gd name="T46" fmla="*/ 159 w 180"/>
                  <a:gd name="T47" fmla="*/ 361 h 377"/>
                  <a:gd name="T48" fmla="*/ 167 w 180"/>
                  <a:gd name="T49" fmla="*/ 350 h 377"/>
                  <a:gd name="T50" fmla="*/ 173 w 180"/>
                  <a:gd name="T51" fmla="*/ 338 h 377"/>
                  <a:gd name="T52" fmla="*/ 177 w 180"/>
                  <a:gd name="T53" fmla="*/ 324 h 377"/>
                  <a:gd name="T54" fmla="*/ 179 w 180"/>
                  <a:gd name="T55" fmla="*/ 310 h 377"/>
                  <a:gd name="T56" fmla="*/ 180 w 180"/>
                  <a:gd name="T57" fmla="*/ 295 h 377"/>
                  <a:gd name="T58" fmla="*/ 180 w 180"/>
                  <a:gd name="T59" fmla="*/ 261 h 377"/>
                  <a:gd name="T60" fmla="*/ 165 w 180"/>
                  <a:gd name="T61" fmla="*/ 261 h 377"/>
                  <a:gd name="T62" fmla="*/ 165 w 180"/>
                  <a:gd name="T63" fmla="*/ 294 h 377"/>
                  <a:gd name="T64" fmla="*/ 162 w 180"/>
                  <a:gd name="T65" fmla="*/ 324 h 377"/>
                  <a:gd name="T66" fmla="*/ 154 w 180"/>
                  <a:gd name="T67" fmla="*/ 345 h 377"/>
                  <a:gd name="T68" fmla="*/ 142 w 180"/>
                  <a:gd name="T69" fmla="*/ 357 h 377"/>
                  <a:gd name="T70" fmla="*/ 127 w 180"/>
                  <a:gd name="T71" fmla="*/ 362 h 377"/>
                  <a:gd name="T72" fmla="*/ 114 w 180"/>
                  <a:gd name="T73" fmla="*/ 359 h 377"/>
                  <a:gd name="T74" fmla="*/ 105 w 180"/>
                  <a:gd name="T75" fmla="*/ 353 h 377"/>
                  <a:gd name="T76" fmla="*/ 98 w 180"/>
                  <a:gd name="T77" fmla="*/ 344 h 377"/>
                  <a:gd name="T78" fmla="*/ 93 w 180"/>
                  <a:gd name="T79" fmla="*/ 333 h 377"/>
                  <a:gd name="T80" fmla="*/ 90 w 180"/>
                  <a:gd name="T81" fmla="*/ 322 h 377"/>
                  <a:gd name="T82" fmla="*/ 89 w 180"/>
                  <a:gd name="T83" fmla="*/ 311 h 377"/>
                  <a:gd name="T84" fmla="*/ 88 w 180"/>
                  <a:gd name="T85" fmla="*/ 302 h 377"/>
                  <a:gd name="T86" fmla="*/ 88 w 180"/>
                  <a:gd name="T87" fmla="*/ 297 h 377"/>
                  <a:gd name="T88" fmla="*/ 88 w 180"/>
                  <a:gd name="T89" fmla="*/ 12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77">
                    <a:moveTo>
                      <a:pt x="88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8" y="111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5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8" y="339"/>
                    </a:lnTo>
                    <a:lnTo>
                      <a:pt x="67" y="354"/>
                    </a:lnTo>
                    <a:lnTo>
                      <a:pt x="78" y="364"/>
                    </a:lnTo>
                    <a:lnTo>
                      <a:pt x="90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49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4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5" y="261"/>
                    </a:lnTo>
                    <a:lnTo>
                      <a:pt x="165" y="294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4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0" y="322"/>
                    </a:lnTo>
                    <a:lnTo>
                      <a:pt x="89" y="311"/>
                    </a:lnTo>
                    <a:lnTo>
                      <a:pt x="88" y="302"/>
                    </a:lnTo>
                    <a:lnTo>
                      <a:pt x="88" y="297"/>
                    </a:lnTo>
                    <a:lnTo>
                      <a:pt x="88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113"/>
              <p:cNvSpPr>
                <a:spLocks noChangeAspect="1" noEditPoints="1"/>
              </p:cNvSpPr>
              <p:nvPr/>
            </p:nvSpPr>
            <p:spPr bwMode="auto">
              <a:xfrm>
                <a:off x="973" y="160"/>
                <a:ext cx="283" cy="383"/>
              </a:xfrm>
              <a:custGeom>
                <a:avLst/>
                <a:gdLst>
                  <a:gd name="T0" fmla="*/ 82 w 283"/>
                  <a:gd name="T1" fmla="*/ 0 h 383"/>
                  <a:gd name="T2" fmla="*/ 0 w 283"/>
                  <a:gd name="T3" fmla="*/ 25 h 383"/>
                  <a:gd name="T4" fmla="*/ 37 w 283"/>
                  <a:gd name="T5" fmla="*/ 30 h 383"/>
                  <a:gd name="T6" fmla="*/ 45 w 283"/>
                  <a:gd name="T7" fmla="*/ 55 h 383"/>
                  <a:gd name="T8" fmla="*/ 43 w 283"/>
                  <a:gd name="T9" fmla="*/ 353 h 383"/>
                  <a:gd name="T10" fmla="*/ 23 w 283"/>
                  <a:gd name="T11" fmla="*/ 364 h 383"/>
                  <a:gd name="T12" fmla="*/ 0 w 283"/>
                  <a:gd name="T13" fmla="*/ 383 h 383"/>
                  <a:gd name="T14" fmla="*/ 34 w 283"/>
                  <a:gd name="T15" fmla="*/ 382 h 383"/>
                  <a:gd name="T16" fmla="*/ 64 w 283"/>
                  <a:gd name="T17" fmla="*/ 381 h 383"/>
                  <a:gd name="T18" fmla="*/ 95 w 283"/>
                  <a:gd name="T19" fmla="*/ 382 h 383"/>
                  <a:gd name="T20" fmla="*/ 129 w 283"/>
                  <a:gd name="T21" fmla="*/ 383 h 383"/>
                  <a:gd name="T22" fmla="*/ 106 w 283"/>
                  <a:gd name="T23" fmla="*/ 364 h 383"/>
                  <a:gd name="T24" fmla="*/ 86 w 283"/>
                  <a:gd name="T25" fmla="*/ 353 h 383"/>
                  <a:gd name="T26" fmla="*/ 84 w 283"/>
                  <a:gd name="T27" fmla="*/ 236 h 383"/>
                  <a:gd name="T28" fmla="*/ 90 w 283"/>
                  <a:gd name="T29" fmla="*/ 241 h 383"/>
                  <a:gd name="T30" fmla="*/ 126 w 283"/>
                  <a:gd name="T31" fmla="*/ 267 h 383"/>
                  <a:gd name="T32" fmla="*/ 204 w 283"/>
                  <a:gd name="T33" fmla="*/ 262 h 383"/>
                  <a:gd name="T34" fmla="*/ 273 w 283"/>
                  <a:gd name="T35" fmla="*/ 190 h 383"/>
                  <a:gd name="T36" fmla="*/ 273 w 283"/>
                  <a:gd name="T37" fmla="*/ 83 h 383"/>
                  <a:gd name="T38" fmla="*/ 209 w 283"/>
                  <a:gd name="T39" fmla="*/ 11 h 383"/>
                  <a:gd name="T40" fmla="*/ 133 w 283"/>
                  <a:gd name="T41" fmla="*/ 4 h 383"/>
                  <a:gd name="T42" fmla="*/ 94 w 283"/>
                  <a:gd name="T43" fmla="*/ 28 h 383"/>
                  <a:gd name="T44" fmla="*/ 84 w 283"/>
                  <a:gd name="T45" fmla="*/ 197 h 383"/>
                  <a:gd name="T46" fmla="*/ 99 w 283"/>
                  <a:gd name="T47" fmla="*/ 43 h 383"/>
                  <a:gd name="T48" fmla="*/ 137 w 283"/>
                  <a:gd name="T49" fmla="*/ 18 h 383"/>
                  <a:gd name="T50" fmla="*/ 188 w 283"/>
                  <a:gd name="T51" fmla="*/ 24 h 383"/>
                  <a:gd name="T52" fmla="*/ 229 w 283"/>
                  <a:gd name="T53" fmla="*/ 88 h 383"/>
                  <a:gd name="T54" fmla="*/ 228 w 283"/>
                  <a:gd name="T55" fmla="*/ 186 h 383"/>
                  <a:gd name="T56" fmla="*/ 184 w 283"/>
                  <a:gd name="T57" fmla="*/ 250 h 383"/>
                  <a:gd name="T58" fmla="*/ 136 w 283"/>
                  <a:gd name="T59" fmla="*/ 257 h 383"/>
                  <a:gd name="T60" fmla="*/ 105 w 283"/>
                  <a:gd name="T61" fmla="*/ 239 h 383"/>
                  <a:gd name="T62" fmla="*/ 88 w 283"/>
                  <a:gd name="T63" fmla="*/ 215 h 383"/>
                  <a:gd name="T64" fmla="*/ 84 w 283"/>
                  <a:gd name="T65" fmla="*/ 205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3" h="383">
                    <a:moveTo>
                      <a:pt x="82" y="40"/>
                    </a:moveTo>
                    <a:lnTo>
                      <a:pt x="82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24" y="26"/>
                    </a:lnTo>
                    <a:lnTo>
                      <a:pt x="37" y="30"/>
                    </a:lnTo>
                    <a:lnTo>
                      <a:pt x="43" y="39"/>
                    </a:lnTo>
                    <a:lnTo>
                      <a:pt x="45" y="55"/>
                    </a:lnTo>
                    <a:lnTo>
                      <a:pt x="45" y="337"/>
                    </a:lnTo>
                    <a:lnTo>
                      <a:pt x="43" y="353"/>
                    </a:lnTo>
                    <a:lnTo>
                      <a:pt x="37" y="361"/>
                    </a:lnTo>
                    <a:lnTo>
                      <a:pt x="23" y="364"/>
                    </a:lnTo>
                    <a:lnTo>
                      <a:pt x="0" y="364"/>
                    </a:lnTo>
                    <a:lnTo>
                      <a:pt x="0" y="383"/>
                    </a:lnTo>
                    <a:lnTo>
                      <a:pt x="16" y="382"/>
                    </a:lnTo>
                    <a:lnTo>
                      <a:pt x="34" y="382"/>
                    </a:lnTo>
                    <a:lnTo>
                      <a:pt x="51" y="381"/>
                    </a:lnTo>
                    <a:lnTo>
                      <a:pt x="64" y="381"/>
                    </a:lnTo>
                    <a:lnTo>
                      <a:pt x="78" y="381"/>
                    </a:lnTo>
                    <a:lnTo>
                      <a:pt x="95" y="382"/>
                    </a:lnTo>
                    <a:lnTo>
                      <a:pt x="113" y="382"/>
                    </a:lnTo>
                    <a:lnTo>
                      <a:pt x="129" y="383"/>
                    </a:lnTo>
                    <a:lnTo>
                      <a:pt x="129" y="364"/>
                    </a:lnTo>
                    <a:lnTo>
                      <a:pt x="106" y="364"/>
                    </a:lnTo>
                    <a:lnTo>
                      <a:pt x="92" y="361"/>
                    </a:lnTo>
                    <a:lnTo>
                      <a:pt x="86" y="353"/>
                    </a:lnTo>
                    <a:lnTo>
                      <a:pt x="84" y="337"/>
                    </a:lnTo>
                    <a:lnTo>
                      <a:pt x="84" y="236"/>
                    </a:lnTo>
                    <a:lnTo>
                      <a:pt x="84" y="231"/>
                    </a:lnTo>
                    <a:lnTo>
                      <a:pt x="90" y="241"/>
                    </a:lnTo>
                    <a:lnTo>
                      <a:pt x="104" y="255"/>
                    </a:lnTo>
                    <a:lnTo>
                      <a:pt x="126" y="267"/>
                    </a:lnTo>
                    <a:lnTo>
                      <a:pt x="155" y="273"/>
                    </a:lnTo>
                    <a:lnTo>
                      <a:pt x="204" y="262"/>
                    </a:lnTo>
                    <a:lnTo>
                      <a:pt x="245" y="233"/>
                    </a:lnTo>
                    <a:lnTo>
                      <a:pt x="273" y="190"/>
                    </a:lnTo>
                    <a:lnTo>
                      <a:pt x="283" y="136"/>
                    </a:lnTo>
                    <a:lnTo>
                      <a:pt x="273" y="83"/>
                    </a:lnTo>
                    <a:lnTo>
                      <a:pt x="247" y="39"/>
                    </a:lnTo>
                    <a:lnTo>
                      <a:pt x="209" y="11"/>
                    </a:lnTo>
                    <a:lnTo>
                      <a:pt x="163" y="0"/>
                    </a:lnTo>
                    <a:lnTo>
                      <a:pt x="133" y="4"/>
                    </a:lnTo>
                    <a:lnTo>
                      <a:pt x="110" y="15"/>
                    </a:lnTo>
                    <a:lnTo>
                      <a:pt x="94" y="28"/>
                    </a:lnTo>
                    <a:lnTo>
                      <a:pt x="82" y="40"/>
                    </a:lnTo>
                    <a:close/>
                    <a:moveTo>
                      <a:pt x="84" y="197"/>
                    </a:moveTo>
                    <a:lnTo>
                      <a:pt x="84" y="63"/>
                    </a:lnTo>
                    <a:lnTo>
                      <a:pt x="99" y="43"/>
                    </a:lnTo>
                    <a:lnTo>
                      <a:pt x="117" y="28"/>
                    </a:lnTo>
                    <a:lnTo>
                      <a:pt x="137" y="18"/>
                    </a:lnTo>
                    <a:lnTo>
                      <a:pt x="158" y="15"/>
                    </a:lnTo>
                    <a:lnTo>
                      <a:pt x="188" y="24"/>
                    </a:lnTo>
                    <a:lnTo>
                      <a:pt x="213" y="50"/>
                    </a:lnTo>
                    <a:lnTo>
                      <a:pt x="229" y="88"/>
                    </a:lnTo>
                    <a:lnTo>
                      <a:pt x="235" y="136"/>
                    </a:lnTo>
                    <a:lnTo>
                      <a:pt x="228" y="186"/>
                    </a:lnTo>
                    <a:lnTo>
                      <a:pt x="210" y="225"/>
                    </a:lnTo>
                    <a:lnTo>
                      <a:pt x="184" y="250"/>
                    </a:lnTo>
                    <a:lnTo>
                      <a:pt x="153" y="259"/>
                    </a:lnTo>
                    <a:lnTo>
                      <a:pt x="136" y="257"/>
                    </a:lnTo>
                    <a:lnTo>
                      <a:pt x="120" y="250"/>
                    </a:lnTo>
                    <a:lnTo>
                      <a:pt x="105" y="239"/>
                    </a:lnTo>
                    <a:lnTo>
                      <a:pt x="92" y="223"/>
                    </a:lnTo>
                    <a:lnTo>
                      <a:pt x="88" y="215"/>
                    </a:lnTo>
                    <a:lnTo>
                      <a:pt x="85" y="210"/>
                    </a:lnTo>
                    <a:lnTo>
                      <a:pt x="84" y="205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114"/>
              <p:cNvSpPr>
                <a:spLocks noChangeAspect="1"/>
              </p:cNvSpPr>
              <p:nvPr/>
            </p:nvSpPr>
            <p:spPr bwMode="auto">
              <a:xfrm>
                <a:off x="1295" y="160"/>
                <a:ext cx="288" cy="273"/>
              </a:xfrm>
              <a:custGeom>
                <a:avLst/>
                <a:gdLst>
                  <a:gd name="T0" fmla="*/ 206 w 288"/>
                  <a:gd name="T1" fmla="*/ 218 h 273"/>
                  <a:gd name="T2" fmla="*/ 206 w 288"/>
                  <a:gd name="T3" fmla="*/ 273 h 273"/>
                  <a:gd name="T4" fmla="*/ 288 w 288"/>
                  <a:gd name="T5" fmla="*/ 266 h 273"/>
                  <a:gd name="T6" fmla="*/ 288 w 288"/>
                  <a:gd name="T7" fmla="*/ 248 h 273"/>
                  <a:gd name="T8" fmla="*/ 275 w 288"/>
                  <a:gd name="T9" fmla="*/ 247 h 273"/>
                  <a:gd name="T10" fmla="*/ 264 w 288"/>
                  <a:gd name="T11" fmla="*/ 246 h 273"/>
                  <a:gd name="T12" fmla="*/ 256 w 288"/>
                  <a:gd name="T13" fmla="*/ 245 h 273"/>
                  <a:gd name="T14" fmla="*/ 251 w 288"/>
                  <a:gd name="T15" fmla="*/ 241 h 273"/>
                  <a:gd name="T16" fmla="*/ 247 w 288"/>
                  <a:gd name="T17" fmla="*/ 237 h 273"/>
                  <a:gd name="T18" fmla="*/ 245 w 288"/>
                  <a:gd name="T19" fmla="*/ 231 h 273"/>
                  <a:gd name="T20" fmla="*/ 244 w 288"/>
                  <a:gd name="T21" fmla="*/ 224 h 273"/>
                  <a:gd name="T22" fmla="*/ 244 w 288"/>
                  <a:gd name="T23" fmla="*/ 214 h 273"/>
                  <a:gd name="T24" fmla="*/ 244 w 288"/>
                  <a:gd name="T25" fmla="*/ 0 h 273"/>
                  <a:gd name="T26" fmla="*/ 159 w 288"/>
                  <a:gd name="T27" fmla="*/ 7 h 273"/>
                  <a:gd name="T28" fmla="*/ 159 w 288"/>
                  <a:gd name="T29" fmla="*/ 25 h 273"/>
                  <a:gd name="T30" fmla="*/ 173 w 288"/>
                  <a:gd name="T31" fmla="*/ 26 h 273"/>
                  <a:gd name="T32" fmla="*/ 183 w 288"/>
                  <a:gd name="T33" fmla="*/ 26 h 273"/>
                  <a:gd name="T34" fmla="*/ 191 w 288"/>
                  <a:gd name="T35" fmla="*/ 28 h 273"/>
                  <a:gd name="T36" fmla="*/ 197 w 288"/>
                  <a:gd name="T37" fmla="*/ 31 h 273"/>
                  <a:gd name="T38" fmla="*/ 200 w 288"/>
                  <a:gd name="T39" fmla="*/ 35 h 273"/>
                  <a:gd name="T40" fmla="*/ 203 w 288"/>
                  <a:gd name="T41" fmla="*/ 41 h 273"/>
                  <a:gd name="T42" fmla="*/ 204 w 288"/>
                  <a:gd name="T43" fmla="*/ 49 h 273"/>
                  <a:gd name="T44" fmla="*/ 204 w 288"/>
                  <a:gd name="T45" fmla="*/ 59 h 273"/>
                  <a:gd name="T46" fmla="*/ 204 w 288"/>
                  <a:gd name="T47" fmla="*/ 166 h 273"/>
                  <a:gd name="T48" fmla="*/ 199 w 288"/>
                  <a:gd name="T49" fmla="*/ 203 h 273"/>
                  <a:gd name="T50" fmla="*/ 185 w 288"/>
                  <a:gd name="T51" fmla="*/ 232 h 273"/>
                  <a:gd name="T52" fmla="*/ 163 w 288"/>
                  <a:gd name="T53" fmla="*/ 252 h 273"/>
                  <a:gd name="T54" fmla="*/ 135 w 288"/>
                  <a:gd name="T55" fmla="*/ 259 h 273"/>
                  <a:gd name="T56" fmla="*/ 118 w 288"/>
                  <a:gd name="T57" fmla="*/ 258 h 273"/>
                  <a:gd name="T58" fmla="*/ 106 w 288"/>
                  <a:gd name="T59" fmla="*/ 254 h 273"/>
                  <a:gd name="T60" fmla="*/ 97 w 288"/>
                  <a:gd name="T61" fmla="*/ 249 h 273"/>
                  <a:gd name="T62" fmla="*/ 91 w 288"/>
                  <a:gd name="T63" fmla="*/ 241 h 273"/>
                  <a:gd name="T64" fmla="*/ 87 w 288"/>
                  <a:gd name="T65" fmla="*/ 232 h 273"/>
                  <a:gd name="T66" fmla="*/ 85 w 288"/>
                  <a:gd name="T67" fmla="*/ 222 h 273"/>
                  <a:gd name="T68" fmla="*/ 84 w 288"/>
                  <a:gd name="T69" fmla="*/ 211 h 273"/>
                  <a:gd name="T70" fmla="*/ 84 w 288"/>
                  <a:gd name="T71" fmla="*/ 200 h 273"/>
                  <a:gd name="T72" fmla="*/ 84 w 288"/>
                  <a:gd name="T73" fmla="*/ 0 h 273"/>
                  <a:gd name="T74" fmla="*/ 0 w 288"/>
                  <a:gd name="T75" fmla="*/ 7 h 273"/>
                  <a:gd name="T76" fmla="*/ 0 w 288"/>
                  <a:gd name="T77" fmla="*/ 25 h 273"/>
                  <a:gd name="T78" fmla="*/ 14 w 288"/>
                  <a:gd name="T79" fmla="*/ 26 h 273"/>
                  <a:gd name="T80" fmla="*/ 25 w 288"/>
                  <a:gd name="T81" fmla="*/ 26 h 273"/>
                  <a:gd name="T82" fmla="*/ 33 w 288"/>
                  <a:gd name="T83" fmla="*/ 29 h 273"/>
                  <a:gd name="T84" fmla="*/ 39 w 288"/>
                  <a:gd name="T85" fmla="*/ 33 h 273"/>
                  <a:gd name="T86" fmla="*/ 42 w 288"/>
                  <a:gd name="T87" fmla="*/ 40 h 273"/>
                  <a:gd name="T88" fmla="*/ 44 w 288"/>
                  <a:gd name="T89" fmla="*/ 49 h 273"/>
                  <a:gd name="T90" fmla="*/ 44 w 288"/>
                  <a:gd name="T91" fmla="*/ 63 h 273"/>
                  <a:gd name="T92" fmla="*/ 44 w 288"/>
                  <a:gd name="T93" fmla="*/ 81 h 273"/>
                  <a:gd name="T94" fmla="*/ 44 w 288"/>
                  <a:gd name="T95" fmla="*/ 171 h 273"/>
                  <a:gd name="T96" fmla="*/ 44 w 288"/>
                  <a:gd name="T97" fmla="*/ 189 h 273"/>
                  <a:gd name="T98" fmla="*/ 46 w 288"/>
                  <a:gd name="T99" fmla="*/ 207 h 273"/>
                  <a:gd name="T100" fmla="*/ 49 w 288"/>
                  <a:gd name="T101" fmla="*/ 224 h 273"/>
                  <a:gd name="T102" fmla="*/ 55 w 288"/>
                  <a:gd name="T103" fmla="*/ 239 h 273"/>
                  <a:gd name="T104" fmla="*/ 66 w 288"/>
                  <a:gd name="T105" fmla="*/ 253 h 273"/>
                  <a:gd name="T106" fmla="*/ 81 w 288"/>
                  <a:gd name="T107" fmla="*/ 263 h 273"/>
                  <a:gd name="T108" fmla="*/ 103 w 288"/>
                  <a:gd name="T109" fmla="*/ 270 h 273"/>
                  <a:gd name="T110" fmla="*/ 132 w 288"/>
                  <a:gd name="T111" fmla="*/ 273 h 273"/>
                  <a:gd name="T112" fmla="*/ 154 w 288"/>
                  <a:gd name="T113" fmla="*/ 269 h 273"/>
                  <a:gd name="T114" fmla="*/ 174 w 288"/>
                  <a:gd name="T115" fmla="*/ 260 h 273"/>
                  <a:gd name="T116" fmla="*/ 192 w 288"/>
                  <a:gd name="T117" fmla="*/ 243 h 273"/>
                  <a:gd name="T118" fmla="*/ 206 w 288"/>
                  <a:gd name="T119" fmla="*/ 21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8" h="273">
                    <a:moveTo>
                      <a:pt x="206" y="218"/>
                    </a:moveTo>
                    <a:lnTo>
                      <a:pt x="206" y="273"/>
                    </a:lnTo>
                    <a:lnTo>
                      <a:pt x="288" y="266"/>
                    </a:lnTo>
                    <a:lnTo>
                      <a:pt x="288" y="248"/>
                    </a:lnTo>
                    <a:lnTo>
                      <a:pt x="275" y="247"/>
                    </a:lnTo>
                    <a:lnTo>
                      <a:pt x="264" y="246"/>
                    </a:lnTo>
                    <a:lnTo>
                      <a:pt x="256" y="245"/>
                    </a:lnTo>
                    <a:lnTo>
                      <a:pt x="251" y="241"/>
                    </a:lnTo>
                    <a:lnTo>
                      <a:pt x="247" y="237"/>
                    </a:lnTo>
                    <a:lnTo>
                      <a:pt x="245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59" y="7"/>
                    </a:lnTo>
                    <a:lnTo>
                      <a:pt x="159" y="25"/>
                    </a:lnTo>
                    <a:lnTo>
                      <a:pt x="173" y="26"/>
                    </a:lnTo>
                    <a:lnTo>
                      <a:pt x="183" y="26"/>
                    </a:lnTo>
                    <a:lnTo>
                      <a:pt x="191" y="28"/>
                    </a:lnTo>
                    <a:lnTo>
                      <a:pt x="197" y="31"/>
                    </a:lnTo>
                    <a:lnTo>
                      <a:pt x="200" y="35"/>
                    </a:lnTo>
                    <a:lnTo>
                      <a:pt x="203" y="41"/>
                    </a:lnTo>
                    <a:lnTo>
                      <a:pt x="204" y="49"/>
                    </a:lnTo>
                    <a:lnTo>
                      <a:pt x="204" y="59"/>
                    </a:lnTo>
                    <a:lnTo>
                      <a:pt x="204" y="166"/>
                    </a:lnTo>
                    <a:lnTo>
                      <a:pt x="199" y="203"/>
                    </a:lnTo>
                    <a:lnTo>
                      <a:pt x="185" y="232"/>
                    </a:lnTo>
                    <a:lnTo>
                      <a:pt x="163" y="252"/>
                    </a:lnTo>
                    <a:lnTo>
                      <a:pt x="135" y="259"/>
                    </a:lnTo>
                    <a:lnTo>
                      <a:pt x="118" y="258"/>
                    </a:lnTo>
                    <a:lnTo>
                      <a:pt x="106" y="254"/>
                    </a:lnTo>
                    <a:lnTo>
                      <a:pt x="97" y="249"/>
                    </a:lnTo>
                    <a:lnTo>
                      <a:pt x="91" y="241"/>
                    </a:lnTo>
                    <a:lnTo>
                      <a:pt x="87" y="232"/>
                    </a:lnTo>
                    <a:lnTo>
                      <a:pt x="85" y="222"/>
                    </a:lnTo>
                    <a:lnTo>
                      <a:pt x="84" y="211"/>
                    </a:lnTo>
                    <a:lnTo>
                      <a:pt x="84" y="200"/>
                    </a:lnTo>
                    <a:lnTo>
                      <a:pt x="84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5" y="26"/>
                    </a:lnTo>
                    <a:lnTo>
                      <a:pt x="33" y="29"/>
                    </a:lnTo>
                    <a:lnTo>
                      <a:pt x="39" y="33"/>
                    </a:lnTo>
                    <a:lnTo>
                      <a:pt x="42" y="40"/>
                    </a:lnTo>
                    <a:lnTo>
                      <a:pt x="44" y="49"/>
                    </a:lnTo>
                    <a:lnTo>
                      <a:pt x="44" y="63"/>
                    </a:lnTo>
                    <a:lnTo>
                      <a:pt x="44" y="81"/>
                    </a:lnTo>
                    <a:lnTo>
                      <a:pt x="44" y="171"/>
                    </a:lnTo>
                    <a:lnTo>
                      <a:pt x="44" y="189"/>
                    </a:lnTo>
                    <a:lnTo>
                      <a:pt x="46" y="207"/>
                    </a:lnTo>
                    <a:lnTo>
                      <a:pt x="49" y="224"/>
                    </a:lnTo>
                    <a:lnTo>
                      <a:pt x="55" y="239"/>
                    </a:lnTo>
                    <a:lnTo>
                      <a:pt x="66" y="253"/>
                    </a:lnTo>
                    <a:lnTo>
                      <a:pt x="81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4" y="269"/>
                    </a:lnTo>
                    <a:lnTo>
                      <a:pt x="174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115"/>
              <p:cNvSpPr>
                <a:spLocks noChangeAspect="1"/>
              </p:cNvSpPr>
              <p:nvPr/>
            </p:nvSpPr>
            <p:spPr bwMode="auto">
              <a:xfrm>
                <a:off x="1606" y="56"/>
                <a:ext cx="180" cy="377"/>
              </a:xfrm>
              <a:custGeom>
                <a:avLst/>
                <a:gdLst>
                  <a:gd name="T0" fmla="*/ 89 w 180"/>
                  <a:gd name="T1" fmla="*/ 129 h 377"/>
                  <a:gd name="T2" fmla="*/ 171 w 180"/>
                  <a:gd name="T3" fmla="*/ 129 h 377"/>
                  <a:gd name="T4" fmla="*/ 171 w 180"/>
                  <a:gd name="T5" fmla="*/ 111 h 377"/>
                  <a:gd name="T6" fmla="*/ 89 w 180"/>
                  <a:gd name="T7" fmla="*/ 111 h 377"/>
                  <a:gd name="T8" fmla="*/ 89 w 180"/>
                  <a:gd name="T9" fmla="*/ 0 h 377"/>
                  <a:gd name="T10" fmla="*/ 75 w 180"/>
                  <a:gd name="T11" fmla="*/ 0 h 377"/>
                  <a:gd name="T12" fmla="*/ 71 w 180"/>
                  <a:gd name="T13" fmla="*/ 39 h 377"/>
                  <a:gd name="T14" fmla="*/ 58 w 180"/>
                  <a:gd name="T15" fmla="*/ 75 h 377"/>
                  <a:gd name="T16" fmla="*/ 36 w 180"/>
                  <a:gd name="T17" fmla="*/ 104 h 377"/>
                  <a:gd name="T18" fmla="*/ 0 w 180"/>
                  <a:gd name="T19" fmla="*/ 116 h 377"/>
                  <a:gd name="T20" fmla="*/ 0 w 180"/>
                  <a:gd name="T21" fmla="*/ 129 h 377"/>
                  <a:gd name="T22" fmla="*/ 49 w 180"/>
                  <a:gd name="T23" fmla="*/ 129 h 377"/>
                  <a:gd name="T24" fmla="*/ 49 w 180"/>
                  <a:gd name="T25" fmla="*/ 295 h 377"/>
                  <a:gd name="T26" fmla="*/ 51 w 180"/>
                  <a:gd name="T27" fmla="*/ 320 h 377"/>
                  <a:gd name="T28" fmla="*/ 58 w 180"/>
                  <a:gd name="T29" fmla="*/ 339 h 377"/>
                  <a:gd name="T30" fmla="*/ 67 w 180"/>
                  <a:gd name="T31" fmla="*/ 354 h 377"/>
                  <a:gd name="T32" fmla="*/ 79 w 180"/>
                  <a:gd name="T33" fmla="*/ 364 h 377"/>
                  <a:gd name="T34" fmla="*/ 91 w 180"/>
                  <a:gd name="T35" fmla="*/ 371 h 377"/>
                  <a:gd name="T36" fmla="*/ 103 w 180"/>
                  <a:gd name="T37" fmla="*/ 374 h 377"/>
                  <a:gd name="T38" fmla="*/ 114 w 180"/>
                  <a:gd name="T39" fmla="*/ 376 h 377"/>
                  <a:gd name="T40" fmla="*/ 123 w 180"/>
                  <a:gd name="T41" fmla="*/ 377 h 377"/>
                  <a:gd name="T42" fmla="*/ 137 w 180"/>
                  <a:gd name="T43" fmla="*/ 375 h 377"/>
                  <a:gd name="T44" fmla="*/ 150 w 180"/>
                  <a:gd name="T45" fmla="*/ 369 h 377"/>
                  <a:gd name="T46" fmla="*/ 159 w 180"/>
                  <a:gd name="T47" fmla="*/ 361 h 377"/>
                  <a:gd name="T48" fmla="*/ 167 w 180"/>
                  <a:gd name="T49" fmla="*/ 350 h 377"/>
                  <a:gd name="T50" fmla="*/ 173 w 180"/>
                  <a:gd name="T51" fmla="*/ 338 h 377"/>
                  <a:gd name="T52" fmla="*/ 177 w 180"/>
                  <a:gd name="T53" fmla="*/ 324 h 377"/>
                  <a:gd name="T54" fmla="*/ 179 w 180"/>
                  <a:gd name="T55" fmla="*/ 310 h 377"/>
                  <a:gd name="T56" fmla="*/ 180 w 180"/>
                  <a:gd name="T57" fmla="*/ 295 h 377"/>
                  <a:gd name="T58" fmla="*/ 180 w 180"/>
                  <a:gd name="T59" fmla="*/ 261 h 377"/>
                  <a:gd name="T60" fmla="*/ 166 w 180"/>
                  <a:gd name="T61" fmla="*/ 261 h 377"/>
                  <a:gd name="T62" fmla="*/ 166 w 180"/>
                  <a:gd name="T63" fmla="*/ 294 h 377"/>
                  <a:gd name="T64" fmla="*/ 163 w 180"/>
                  <a:gd name="T65" fmla="*/ 324 h 377"/>
                  <a:gd name="T66" fmla="*/ 154 w 180"/>
                  <a:gd name="T67" fmla="*/ 345 h 377"/>
                  <a:gd name="T68" fmla="*/ 142 w 180"/>
                  <a:gd name="T69" fmla="*/ 357 h 377"/>
                  <a:gd name="T70" fmla="*/ 127 w 180"/>
                  <a:gd name="T71" fmla="*/ 362 h 377"/>
                  <a:gd name="T72" fmla="*/ 115 w 180"/>
                  <a:gd name="T73" fmla="*/ 359 h 377"/>
                  <a:gd name="T74" fmla="*/ 105 w 180"/>
                  <a:gd name="T75" fmla="*/ 353 h 377"/>
                  <a:gd name="T76" fmla="*/ 98 w 180"/>
                  <a:gd name="T77" fmla="*/ 344 h 377"/>
                  <a:gd name="T78" fmla="*/ 94 w 180"/>
                  <a:gd name="T79" fmla="*/ 333 h 377"/>
                  <a:gd name="T80" fmla="*/ 91 w 180"/>
                  <a:gd name="T81" fmla="*/ 322 h 377"/>
                  <a:gd name="T82" fmla="*/ 89 w 180"/>
                  <a:gd name="T83" fmla="*/ 311 h 377"/>
                  <a:gd name="T84" fmla="*/ 89 w 180"/>
                  <a:gd name="T85" fmla="*/ 302 h 377"/>
                  <a:gd name="T86" fmla="*/ 89 w 180"/>
                  <a:gd name="T87" fmla="*/ 297 h 377"/>
                  <a:gd name="T88" fmla="*/ 89 w 180"/>
                  <a:gd name="T89" fmla="*/ 12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77">
                    <a:moveTo>
                      <a:pt x="89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71" y="39"/>
                    </a:lnTo>
                    <a:lnTo>
                      <a:pt x="58" y="75"/>
                    </a:lnTo>
                    <a:lnTo>
                      <a:pt x="36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8" y="339"/>
                    </a:lnTo>
                    <a:lnTo>
                      <a:pt x="67" y="354"/>
                    </a:lnTo>
                    <a:lnTo>
                      <a:pt x="79" y="364"/>
                    </a:lnTo>
                    <a:lnTo>
                      <a:pt x="91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50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4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6" y="261"/>
                    </a:lnTo>
                    <a:lnTo>
                      <a:pt x="166" y="294"/>
                    </a:lnTo>
                    <a:lnTo>
                      <a:pt x="163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5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4" y="333"/>
                    </a:lnTo>
                    <a:lnTo>
                      <a:pt x="91" y="322"/>
                    </a:lnTo>
                    <a:lnTo>
                      <a:pt x="89" y="311"/>
                    </a:lnTo>
                    <a:lnTo>
                      <a:pt x="89" y="302"/>
                    </a:lnTo>
                    <a:lnTo>
                      <a:pt x="89" y="297"/>
                    </a:lnTo>
                    <a:lnTo>
                      <a:pt x="89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98" name="Group 47"/>
            <p:cNvGrpSpPr>
              <a:grpSpLocks noChangeAspect="1"/>
            </p:cNvGrpSpPr>
            <p:nvPr/>
          </p:nvGrpSpPr>
          <p:grpSpPr bwMode="auto">
            <a:xfrm>
              <a:off x="758273" y="654800"/>
              <a:ext cx="241388" cy="71138"/>
              <a:chOff x="-2" y="2"/>
              <a:chExt cx="1812" cy="534"/>
            </a:xfrm>
          </p:grpSpPr>
          <p:sp>
            <p:nvSpPr>
              <p:cNvPr id="99" name="Freeform 99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5 w 315"/>
                  <a:gd name="T7" fmla="*/ 303 h 411"/>
                  <a:gd name="T8" fmla="*/ 289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20 w 315"/>
                  <a:gd name="T17" fmla="*/ 389 h 411"/>
                  <a:gd name="T18" fmla="*/ 186 w 315"/>
                  <a:gd name="T19" fmla="*/ 392 h 411"/>
                  <a:gd name="T20" fmla="*/ 139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1 w 315"/>
                  <a:gd name="T29" fmla="*/ 368 h 411"/>
                  <a:gd name="T30" fmla="*/ 111 w 315"/>
                  <a:gd name="T31" fmla="*/ 48 h 411"/>
                  <a:gd name="T32" fmla="*/ 111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4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300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9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300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100"/>
              <p:cNvSpPr>
                <a:spLocks noChangeAspect="1" noEditPoints="1"/>
              </p:cNvSpPr>
              <p:nvPr/>
            </p:nvSpPr>
            <p:spPr bwMode="auto">
              <a:xfrm>
                <a:off x="363" y="144"/>
                <a:ext cx="259" cy="275"/>
              </a:xfrm>
              <a:custGeom>
                <a:avLst/>
                <a:gdLst>
                  <a:gd name="T0" fmla="*/ 171 w 259"/>
                  <a:gd name="T1" fmla="*/ 241 h 275"/>
                  <a:gd name="T2" fmla="*/ 194 w 259"/>
                  <a:gd name="T3" fmla="*/ 268 h 275"/>
                  <a:gd name="T4" fmla="*/ 217 w 259"/>
                  <a:gd name="T5" fmla="*/ 272 h 275"/>
                  <a:gd name="T6" fmla="*/ 232 w 259"/>
                  <a:gd name="T7" fmla="*/ 267 h 275"/>
                  <a:gd name="T8" fmla="*/ 247 w 259"/>
                  <a:gd name="T9" fmla="*/ 255 h 275"/>
                  <a:gd name="T10" fmla="*/ 257 w 259"/>
                  <a:gd name="T11" fmla="*/ 232 h 275"/>
                  <a:gd name="T12" fmla="*/ 259 w 259"/>
                  <a:gd name="T13" fmla="*/ 182 h 275"/>
                  <a:gd name="T14" fmla="*/ 244 w 259"/>
                  <a:gd name="T15" fmla="*/ 215 h 275"/>
                  <a:gd name="T16" fmla="*/ 236 w 259"/>
                  <a:gd name="T17" fmla="*/ 248 h 275"/>
                  <a:gd name="T18" fmla="*/ 224 w 259"/>
                  <a:gd name="T19" fmla="*/ 254 h 275"/>
                  <a:gd name="T20" fmla="*/ 206 w 259"/>
                  <a:gd name="T21" fmla="*/ 240 h 275"/>
                  <a:gd name="T22" fmla="*/ 202 w 259"/>
                  <a:gd name="T23" fmla="*/ 224 h 275"/>
                  <a:gd name="T24" fmla="*/ 202 w 259"/>
                  <a:gd name="T25" fmla="*/ 85 h 275"/>
                  <a:gd name="T26" fmla="*/ 194 w 259"/>
                  <a:gd name="T27" fmla="*/ 49 h 275"/>
                  <a:gd name="T28" fmla="*/ 164 w 259"/>
                  <a:gd name="T29" fmla="*/ 17 h 275"/>
                  <a:gd name="T30" fmla="*/ 124 w 259"/>
                  <a:gd name="T31" fmla="*/ 1 h 275"/>
                  <a:gd name="T32" fmla="*/ 86 w 259"/>
                  <a:gd name="T33" fmla="*/ 1 h 275"/>
                  <a:gd name="T34" fmla="*/ 55 w 259"/>
                  <a:gd name="T35" fmla="*/ 11 h 275"/>
                  <a:gd name="T36" fmla="*/ 31 w 259"/>
                  <a:gd name="T37" fmla="*/ 29 h 275"/>
                  <a:gd name="T38" fmla="*/ 18 w 259"/>
                  <a:gd name="T39" fmla="*/ 53 h 275"/>
                  <a:gd name="T40" fmla="*/ 18 w 259"/>
                  <a:gd name="T41" fmla="*/ 80 h 275"/>
                  <a:gd name="T42" fmla="*/ 32 w 259"/>
                  <a:gd name="T43" fmla="*/ 94 h 275"/>
                  <a:gd name="T44" fmla="*/ 54 w 259"/>
                  <a:gd name="T45" fmla="*/ 94 h 275"/>
                  <a:gd name="T46" fmla="*/ 67 w 259"/>
                  <a:gd name="T47" fmla="*/ 79 h 275"/>
                  <a:gd name="T48" fmla="*/ 68 w 259"/>
                  <a:gd name="T49" fmla="*/ 61 h 275"/>
                  <a:gd name="T50" fmla="*/ 55 w 259"/>
                  <a:gd name="T51" fmla="*/ 44 h 275"/>
                  <a:gd name="T52" fmla="*/ 53 w 259"/>
                  <a:gd name="T53" fmla="*/ 27 h 275"/>
                  <a:gd name="T54" fmla="*/ 87 w 259"/>
                  <a:gd name="T55" fmla="*/ 14 h 275"/>
                  <a:gd name="T56" fmla="*/ 113 w 259"/>
                  <a:gd name="T57" fmla="*/ 14 h 275"/>
                  <a:gd name="T58" fmla="*/ 133 w 259"/>
                  <a:gd name="T59" fmla="*/ 23 h 275"/>
                  <a:gd name="T60" fmla="*/ 151 w 259"/>
                  <a:gd name="T61" fmla="*/ 42 h 275"/>
                  <a:gd name="T62" fmla="*/ 161 w 259"/>
                  <a:gd name="T63" fmla="*/ 71 h 275"/>
                  <a:gd name="T64" fmla="*/ 163 w 259"/>
                  <a:gd name="T65" fmla="*/ 112 h 275"/>
                  <a:gd name="T66" fmla="*/ 57 w 259"/>
                  <a:gd name="T67" fmla="*/ 134 h 275"/>
                  <a:gd name="T68" fmla="*/ 12 w 259"/>
                  <a:gd name="T69" fmla="*/ 170 h 275"/>
                  <a:gd name="T70" fmla="*/ 0 w 259"/>
                  <a:gd name="T71" fmla="*/ 212 h 275"/>
                  <a:gd name="T72" fmla="*/ 32 w 259"/>
                  <a:gd name="T73" fmla="*/ 262 h 275"/>
                  <a:gd name="T74" fmla="*/ 91 w 259"/>
                  <a:gd name="T75" fmla="*/ 275 h 275"/>
                  <a:gd name="T76" fmla="*/ 139 w 259"/>
                  <a:gd name="T77" fmla="*/ 260 h 275"/>
                  <a:gd name="T78" fmla="*/ 167 w 259"/>
                  <a:gd name="T79" fmla="*/ 223 h 275"/>
                  <a:gd name="T80" fmla="*/ 163 w 259"/>
                  <a:gd name="T81" fmla="*/ 184 h 275"/>
                  <a:gd name="T82" fmla="*/ 156 w 259"/>
                  <a:gd name="T83" fmla="*/ 221 h 275"/>
                  <a:gd name="T84" fmla="*/ 139 w 259"/>
                  <a:gd name="T85" fmla="*/ 245 h 275"/>
                  <a:gd name="T86" fmla="*/ 117 w 259"/>
                  <a:gd name="T87" fmla="*/ 258 h 275"/>
                  <a:gd name="T88" fmla="*/ 95 w 259"/>
                  <a:gd name="T89" fmla="*/ 262 h 275"/>
                  <a:gd name="T90" fmla="*/ 59 w 259"/>
                  <a:gd name="T91" fmla="*/ 248 h 275"/>
                  <a:gd name="T92" fmla="*/ 44 w 259"/>
                  <a:gd name="T93" fmla="*/ 211 h 275"/>
                  <a:gd name="T94" fmla="*/ 68 w 259"/>
                  <a:gd name="T95" fmla="*/ 157 h 275"/>
                  <a:gd name="T96" fmla="*/ 163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3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1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1" cy="382"/>
              </a:xfrm>
              <a:custGeom>
                <a:avLst/>
                <a:gdLst>
                  <a:gd name="T0" fmla="*/ 241 w 281"/>
                  <a:gd name="T1" fmla="*/ 35 h 382"/>
                  <a:gd name="T2" fmla="*/ 271 w 281"/>
                  <a:gd name="T3" fmla="*/ 19 h 382"/>
                  <a:gd name="T4" fmla="*/ 281 w 281"/>
                  <a:gd name="T5" fmla="*/ 0 h 382"/>
                  <a:gd name="T6" fmla="*/ 238 w 281"/>
                  <a:gd name="T7" fmla="*/ 2 h 382"/>
                  <a:gd name="T8" fmla="*/ 214 w 281"/>
                  <a:gd name="T9" fmla="*/ 1 h 382"/>
                  <a:gd name="T10" fmla="*/ 188 w 281"/>
                  <a:gd name="T11" fmla="*/ 0 h 382"/>
                  <a:gd name="T12" fmla="*/ 200 w 281"/>
                  <a:gd name="T13" fmla="*/ 21 h 382"/>
                  <a:gd name="T14" fmla="*/ 213 w 281"/>
                  <a:gd name="T15" fmla="*/ 34 h 382"/>
                  <a:gd name="T16" fmla="*/ 214 w 281"/>
                  <a:gd name="T17" fmla="*/ 51 h 382"/>
                  <a:gd name="T18" fmla="*/ 153 w 281"/>
                  <a:gd name="T19" fmla="*/ 206 h 382"/>
                  <a:gd name="T20" fmla="*/ 87 w 281"/>
                  <a:gd name="T21" fmla="*/ 38 h 382"/>
                  <a:gd name="T22" fmla="*/ 90 w 281"/>
                  <a:gd name="T23" fmla="*/ 25 h 382"/>
                  <a:gd name="T24" fmla="*/ 109 w 281"/>
                  <a:gd name="T25" fmla="*/ 19 h 382"/>
                  <a:gd name="T26" fmla="*/ 118 w 281"/>
                  <a:gd name="T27" fmla="*/ 0 h 382"/>
                  <a:gd name="T28" fmla="*/ 85 w 281"/>
                  <a:gd name="T29" fmla="*/ 1 h 382"/>
                  <a:gd name="T30" fmla="*/ 56 w 281"/>
                  <a:gd name="T31" fmla="*/ 2 h 382"/>
                  <a:gd name="T32" fmla="*/ 0 w 281"/>
                  <a:gd name="T33" fmla="*/ 0 h 382"/>
                  <a:gd name="T34" fmla="*/ 18 w 281"/>
                  <a:gd name="T35" fmla="*/ 19 h 382"/>
                  <a:gd name="T36" fmla="*/ 40 w 281"/>
                  <a:gd name="T37" fmla="*/ 27 h 382"/>
                  <a:gd name="T38" fmla="*/ 133 w 281"/>
                  <a:gd name="T39" fmla="*/ 259 h 382"/>
                  <a:gd name="T40" fmla="*/ 126 w 281"/>
                  <a:gd name="T41" fmla="*/ 277 h 382"/>
                  <a:gd name="T42" fmla="*/ 118 w 281"/>
                  <a:gd name="T43" fmla="*/ 294 h 382"/>
                  <a:gd name="T44" fmla="*/ 108 w 281"/>
                  <a:gd name="T45" fmla="*/ 320 h 382"/>
                  <a:gd name="T46" fmla="*/ 95 w 281"/>
                  <a:gd name="T47" fmla="*/ 344 h 382"/>
                  <a:gd name="T48" fmla="*/ 77 w 281"/>
                  <a:gd name="T49" fmla="*/ 362 h 382"/>
                  <a:gd name="T50" fmla="*/ 53 w 281"/>
                  <a:gd name="T51" fmla="*/ 369 h 382"/>
                  <a:gd name="T52" fmla="*/ 42 w 281"/>
                  <a:gd name="T53" fmla="*/ 367 h 382"/>
                  <a:gd name="T54" fmla="*/ 26 w 281"/>
                  <a:gd name="T55" fmla="*/ 358 h 382"/>
                  <a:gd name="T56" fmla="*/ 44 w 281"/>
                  <a:gd name="T57" fmla="*/ 348 h 382"/>
                  <a:gd name="T58" fmla="*/ 48 w 281"/>
                  <a:gd name="T59" fmla="*/ 333 h 382"/>
                  <a:gd name="T60" fmla="*/ 41 w 281"/>
                  <a:gd name="T61" fmla="*/ 314 h 382"/>
                  <a:gd name="T62" fmla="*/ 24 w 281"/>
                  <a:gd name="T63" fmla="*/ 308 h 382"/>
                  <a:gd name="T64" fmla="*/ 8 w 281"/>
                  <a:gd name="T65" fmla="*/ 314 h 382"/>
                  <a:gd name="T66" fmla="*/ 0 w 281"/>
                  <a:gd name="T67" fmla="*/ 333 h 382"/>
                  <a:gd name="T68" fmla="*/ 16 w 281"/>
                  <a:gd name="T69" fmla="*/ 368 h 382"/>
                  <a:gd name="T70" fmla="*/ 53 w 281"/>
                  <a:gd name="T71" fmla="*/ 382 h 382"/>
                  <a:gd name="T72" fmla="*/ 98 w 281"/>
                  <a:gd name="T73" fmla="*/ 361 h 382"/>
                  <a:gd name="T74" fmla="*/ 126 w 281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1" h="382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6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2"/>
              <p:cNvSpPr>
                <a:spLocks noChangeAspect="1" noEditPoints="1"/>
              </p:cNvSpPr>
              <p:nvPr/>
            </p:nvSpPr>
            <p:spPr bwMode="auto">
              <a:xfrm>
                <a:off x="914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8 w 222"/>
                  <a:gd name="T3" fmla="*/ 63 h 275"/>
                  <a:gd name="T4" fmla="*/ 77 w 222"/>
                  <a:gd name="T5" fmla="*/ 32 h 275"/>
                  <a:gd name="T6" fmla="*/ 100 w 222"/>
                  <a:gd name="T7" fmla="*/ 17 h 275"/>
                  <a:gd name="T8" fmla="*/ 119 w 222"/>
                  <a:gd name="T9" fmla="*/ 13 h 275"/>
                  <a:gd name="T10" fmla="*/ 139 w 222"/>
                  <a:gd name="T11" fmla="*/ 16 h 275"/>
                  <a:gd name="T12" fmla="*/ 154 w 222"/>
                  <a:gd name="T13" fmla="*/ 26 h 275"/>
                  <a:gd name="T14" fmla="*/ 166 w 222"/>
                  <a:gd name="T15" fmla="*/ 40 h 275"/>
                  <a:gd name="T16" fmla="*/ 174 w 222"/>
                  <a:gd name="T17" fmla="*/ 56 h 275"/>
                  <a:gd name="T18" fmla="*/ 179 w 222"/>
                  <a:gd name="T19" fmla="*/ 74 h 275"/>
                  <a:gd name="T20" fmla="*/ 182 w 222"/>
                  <a:gd name="T21" fmla="*/ 91 h 275"/>
                  <a:gd name="T22" fmla="*/ 183 w 222"/>
                  <a:gd name="T23" fmla="*/ 106 h 275"/>
                  <a:gd name="T24" fmla="*/ 184 w 222"/>
                  <a:gd name="T25" fmla="*/ 117 h 275"/>
                  <a:gd name="T26" fmla="*/ 48 w 222"/>
                  <a:gd name="T27" fmla="*/ 117 h 275"/>
                  <a:gd name="T28" fmla="*/ 47 w 222"/>
                  <a:gd name="T29" fmla="*/ 130 h 275"/>
                  <a:gd name="T30" fmla="*/ 207 w 222"/>
                  <a:gd name="T31" fmla="*/ 130 h 275"/>
                  <a:gd name="T32" fmla="*/ 215 w 222"/>
                  <a:gd name="T33" fmla="*/ 130 h 275"/>
                  <a:gd name="T34" fmla="*/ 219 w 222"/>
                  <a:gd name="T35" fmla="*/ 128 h 275"/>
                  <a:gd name="T36" fmla="*/ 221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7 w 222"/>
                  <a:gd name="T43" fmla="*/ 36 h 275"/>
                  <a:gd name="T44" fmla="*/ 165 w 222"/>
                  <a:gd name="T45" fmla="*/ 10 h 275"/>
                  <a:gd name="T46" fmla="*/ 119 w 222"/>
                  <a:gd name="T47" fmla="*/ 0 h 275"/>
                  <a:gd name="T48" fmla="*/ 72 w 222"/>
                  <a:gd name="T49" fmla="*/ 10 h 275"/>
                  <a:gd name="T50" fmla="*/ 34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0 w 222"/>
                  <a:gd name="T57" fmla="*/ 192 h 275"/>
                  <a:gd name="T58" fmla="*/ 38 w 222"/>
                  <a:gd name="T59" fmla="*/ 236 h 275"/>
                  <a:gd name="T60" fmla="*/ 78 w 222"/>
                  <a:gd name="T61" fmla="*/ 265 h 275"/>
                  <a:gd name="T62" fmla="*/ 126 w 222"/>
                  <a:gd name="T63" fmla="*/ 275 h 275"/>
                  <a:gd name="T64" fmla="*/ 171 w 222"/>
                  <a:gd name="T65" fmla="*/ 265 h 275"/>
                  <a:gd name="T66" fmla="*/ 200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19 w 222"/>
                  <a:gd name="T73" fmla="*/ 191 h 275"/>
                  <a:gd name="T74" fmla="*/ 214 w 222"/>
                  <a:gd name="T75" fmla="*/ 190 h 275"/>
                  <a:gd name="T76" fmla="*/ 209 w 222"/>
                  <a:gd name="T77" fmla="*/ 193 h 275"/>
                  <a:gd name="T78" fmla="*/ 207 w 222"/>
                  <a:gd name="T79" fmla="*/ 199 h 275"/>
                  <a:gd name="T80" fmla="*/ 198 w 222"/>
                  <a:gd name="T81" fmla="*/ 219 h 275"/>
                  <a:gd name="T82" fmla="*/ 187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1 w 222"/>
                  <a:gd name="T89" fmla="*/ 257 h 275"/>
                  <a:gd name="T90" fmla="*/ 141 w 222"/>
                  <a:gd name="T91" fmla="*/ 259 h 275"/>
                  <a:gd name="T92" fmla="*/ 133 w 222"/>
                  <a:gd name="T93" fmla="*/ 260 h 275"/>
                  <a:gd name="T94" fmla="*/ 129 w 222"/>
                  <a:gd name="T95" fmla="*/ 260 h 275"/>
                  <a:gd name="T96" fmla="*/ 109 w 222"/>
                  <a:gd name="T97" fmla="*/ 257 h 275"/>
                  <a:gd name="T98" fmla="*/ 91 w 222"/>
                  <a:gd name="T99" fmla="*/ 249 h 275"/>
                  <a:gd name="T100" fmla="*/ 76 w 222"/>
                  <a:gd name="T101" fmla="*/ 236 h 275"/>
                  <a:gd name="T102" fmla="*/ 65 w 222"/>
                  <a:gd name="T103" fmla="*/ 220 h 275"/>
                  <a:gd name="T104" fmla="*/ 55 w 222"/>
                  <a:gd name="T105" fmla="*/ 197 h 275"/>
                  <a:gd name="T106" fmla="*/ 49 w 222"/>
                  <a:gd name="T107" fmla="*/ 172 h 275"/>
                  <a:gd name="T108" fmla="*/ 47 w 222"/>
                  <a:gd name="T109" fmla="*/ 149 h 275"/>
                  <a:gd name="T110" fmla="*/ 47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8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 103"/>
              <p:cNvSpPr>
                <a:spLocks noChangeAspect="1"/>
              </p:cNvSpPr>
              <p:nvPr/>
            </p:nvSpPr>
            <p:spPr bwMode="auto">
              <a:xfrm>
                <a:off x="1169" y="147"/>
                <a:ext cx="193" cy="266"/>
              </a:xfrm>
              <a:custGeom>
                <a:avLst/>
                <a:gdLst>
                  <a:gd name="T0" fmla="*/ 80 w 193"/>
                  <a:gd name="T1" fmla="*/ 66 h 266"/>
                  <a:gd name="T2" fmla="*/ 80 w 193"/>
                  <a:gd name="T3" fmla="*/ 0 h 266"/>
                  <a:gd name="T4" fmla="*/ 0 w 193"/>
                  <a:gd name="T5" fmla="*/ 7 h 266"/>
                  <a:gd name="T6" fmla="*/ 0 w 193"/>
                  <a:gd name="T7" fmla="*/ 25 h 266"/>
                  <a:gd name="T8" fmla="*/ 13 w 193"/>
                  <a:gd name="T9" fmla="*/ 26 h 266"/>
                  <a:gd name="T10" fmla="*/ 24 w 193"/>
                  <a:gd name="T11" fmla="*/ 26 h 266"/>
                  <a:gd name="T12" fmla="*/ 32 w 193"/>
                  <a:gd name="T13" fmla="*/ 28 h 266"/>
                  <a:gd name="T14" fmla="*/ 37 w 193"/>
                  <a:gd name="T15" fmla="*/ 31 h 266"/>
                  <a:gd name="T16" fmla="*/ 41 w 193"/>
                  <a:gd name="T17" fmla="*/ 35 h 266"/>
                  <a:gd name="T18" fmla="*/ 43 w 193"/>
                  <a:gd name="T19" fmla="*/ 41 h 266"/>
                  <a:gd name="T20" fmla="*/ 44 w 193"/>
                  <a:gd name="T21" fmla="*/ 49 h 266"/>
                  <a:gd name="T22" fmla="*/ 45 w 193"/>
                  <a:gd name="T23" fmla="*/ 59 h 266"/>
                  <a:gd name="T24" fmla="*/ 45 w 193"/>
                  <a:gd name="T25" fmla="*/ 220 h 266"/>
                  <a:gd name="T26" fmla="*/ 43 w 193"/>
                  <a:gd name="T27" fmla="*/ 236 h 266"/>
                  <a:gd name="T28" fmla="*/ 37 w 193"/>
                  <a:gd name="T29" fmla="*/ 244 h 266"/>
                  <a:gd name="T30" fmla="*/ 23 w 193"/>
                  <a:gd name="T31" fmla="*/ 247 h 266"/>
                  <a:gd name="T32" fmla="*/ 0 w 193"/>
                  <a:gd name="T33" fmla="*/ 247 h 266"/>
                  <a:gd name="T34" fmla="*/ 0 w 193"/>
                  <a:gd name="T35" fmla="*/ 266 h 266"/>
                  <a:gd name="T36" fmla="*/ 35 w 193"/>
                  <a:gd name="T37" fmla="*/ 265 h 266"/>
                  <a:gd name="T38" fmla="*/ 65 w 193"/>
                  <a:gd name="T39" fmla="*/ 264 h 266"/>
                  <a:gd name="T40" fmla="*/ 102 w 193"/>
                  <a:gd name="T41" fmla="*/ 264 h 266"/>
                  <a:gd name="T42" fmla="*/ 138 w 193"/>
                  <a:gd name="T43" fmla="*/ 266 h 266"/>
                  <a:gd name="T44" fmla="*/ 138 w 193"/>
                  <a:gd name="T45" fmla="*/ 247 h 266"/>
                  <a:gd name="T46" fmla="*/ 126 w 193"/>
                  <a:gd name="T47" fmla="*/ 247 h 266"/>
                  <a:gd name="T48" fmla="*/ 102 w 193"/>
                  <a:gd name="T49" fmla="*/ 246 h 266"/>
                  <a:gd name="T50" fmla="*/ 89 w 193"/>
                  <a:gd name="T51" fmla="*/ 241 h 266"/>
                  <a:gd name="T52" fmla="*/ 83 w 193"/>
                  <a:gd name="T53" fmla="*/ 232 h 266"/>
                  <a:gd name="T54" fmla="*/ 83 w 193"/>
                  <a:gd name="T55" fmla="*/ 219 h 266"/>
                  <a:gd name="T56" fmla="*/ 83 w 193"/>
                  <a:gd name="T57" fmla="*/ 126 h 266"/>
                  <a:gd name="T58" fmla="*/ 87 w 193"/>
                  <a:gd name="T59" fmla="*/ 84 h 266"/>
                  <a:gd name="T60" fmla="*/ 100 w 193"/>
                  <a:gd name="T61" fmla="*/ 47 h 266"/>
                  <a:gd name="T62" fmla="*/ 121 w 193"/>
                  <a:gd name="T63" fmla="*/ 22 h 266"/>
                  <a:gd name="T64" fmla="*/ 150 w 193"/>
                  <a:gd name="T65" fmla="*/ 13 h 266"/>
                  <a:gd name="T66" fmla="*/ 157 w 193"/>
                  <a:gd name="T67" fmla="*/ 14 h 266"/>
                  <a:gd name="T68" fmla="*/ 154 w 193"/>
                  <a:gd name="T69" fmla="*/ 16 h 266"/>
                  <a:gd name="T70" fmla="*/ 150 w 193"/>
                  <a:gd name="T71" fmla="*/ 20 h 266"/>
                  <a:gd name="T72" fmla="*/ 145 w 193"/>
                  <a:gd name="T73" fmla="*/ 27 h 266"/>
                  <a:gd name="T74" fmla="*/ 144 w 193"/>
                  <a:gd name="T75" fmla="*/ 37 h 266"/>
                  <a:gd name="T76" fmla="*/ 145 w 193"/>
                  <a:gd name="T77" fmla="*/ 49 h 266"/>
                  <a:gd name="T78" fmla="*/ 151 w 193"/>
                  <a:gd name="T79" fmla="*/ 57 h 266"/>
                  <a:gd name="T80" fmla="*/ 159 w 193"/>
                  <a:gd name="T81" fmla="*/ 62 h 266"/>
                  <a:gd name="T82" fmla="*/ 168 w 193"/>
                  <a:gd name="T83" fmla="*/ 63 h 266"/>
                  <a:gd name="T84" fmla="*/ 177 w 193"/>
                  <a:gd name="T85" fmla="*/ 62 h 266"/>
                  <a:gd name="T86" fmla="*/ 185 w 193"/>
                  <a:gd name="T87" fmla="*/ 57 h 266"/>
                  <a:gd name="T88" fmla="*/ 191 w 193"/>
                  <a:gd name="T89" fmla="*/ 49 h 266"/>
                  <a:gd name="T90" fmla="*/ 193 w 193"/>
                  <a:gd name="T91" fmla="*/ 37 h 266"/>
                  <a:gd name="T92" fmla="*/ 190 w 193"/>
                  <a:gd name="T93" fmla="*/ 23 h 266"/>
                  <a:gd name="T94" fmla="*/ 181 w 193"/>
                  <a:gd name="T95" fmla="*/ 11 h 266"/>
                  <a:gd name="T96" fmla="*/ 167 w 193"/>
                  <a:gd name="T97" fmla="*/ 3 h 266"/>
                  <a:gd name="T98" fmla="*/ 150 w 193"/>
                  <a:gd name="T99" fmla="*/ 0 h 266"/>
                  <a:gd name="T100" fmla="*/ 136 w 193"/>
                  <a:gd name="T101" fmla="*/ 2 h 266"/>
                  <a:gd name="T102" fmla="*/ 123 w 193"/>
                  <a:gd name="T103" fmla="*/ 7 h 266"/>
                  <a:gd name="T104" fmla="*/ 112 w 193"/>
                  <a:gd name="T105" fmla="*/ 14 h 266"/>
                  <a:gd name="T106" fmla="*/ 102 w 193"/>
                  <a:gd name="T107" fmla="*/ 23 h 266"/>
                  <a:gd name="T108" fmla="*/ 95 w 193"/>
                  <a:gd name="T109" fmla="*/ 34 h 266"/>
                  <a:gd name="T110" fmla="*/ 88 w 193"/>
                  <a:gd name="T111" fmla="*/ 45 h 266"/>
                  <a:gd name="T112" fmla="*/ 83 w 193"/>
                  <a:gd name="T113" fmla="*/ 56 h 266"/>
                  <a:gd name="T114" fmla="*/ 80 w 193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3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3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104"/>
              <p:cNvSpPr>
                <a:spLocks noChangeAspect="1"/>
              </p:cNvSpPr>
              <p:nvPr/>
            </p:nvSpPr>
            <p:spPr bwMode="auto">
              <a:xfrm>
                <a:off x="1620" y="12"/>
                <a:ext cx="190" cy="401"/>
              </a:xfrm>
              <a:custGeom>
                <a:avLst/>
                <a:gdLst>
                  <a:gd name="T0" fmla="*/ 118 w 190"/>
                  <a:gd name="T1" fmla="*/ 16 h 401"/>
                  <a:gd name="T2" fmla="*/ 118 w 190"/>
                  <a:gd name="T3" fmla="*/ 8 h 401"/>
                  <a:gd name="T4" fmla="*/ 116 w 190"/>
                  <a:gd name="T5" fmla="*/ 3 h 401"/>
                  <a:gd name="T6" fmla="*/ 113 w 190"/>
                  <a:gd name="T7" fmla="*/ 1 h 401"/>
                  <a:gd name="T8" fmla="*/ 105 w 190"/>
                  <a:gd name="T9" fmla="*/ 0 h 401"/>
                  <a:gd name="T10" fmla="*/ 76 w 190"/>
                  <a:gd name="T11" fmla="*/ 23 h 401"/>
                  <a:gd name="T12" fmla="*/ 46 w 190"/>
                  <a:gd name="T13" fmla="*/ 34 h 401"/>
                  <a:gd name="T14" fmla="*/ 19 w 190"/>
                  <a:gd name="T15" fmla="*/ 38 h 401"/>
                  <a:gd name="T16" fmla="*/ 0 w 190"/>
                  <a:gd name="T17" fmla="*/ 39 h 401"/>
                  <a:gd name="T18" fmla="*/ 0 w 190"/>
                  <a:gd name="T19" fmla="*/ 58 h 401"/>
                  <a:gd name="T20" fmla="*/ 13 w 190"/>
                  <a:gd name="T21" fmla="*/ 57 h 401"/>
                  <a:gd name="T22" fmla="*/ 31 w 190"/>
                  <a:gd name="T23" fmla="*/ 56 h 401"/>
                  <a:gd name="T24" fmla="*/ 53 w 190"/>
                  <a:gd name="T25" fmla="*/ 51 h 401"/>
                  <a:gd name="T26" fmla="*/ 76 w 190"/>
                  <a:gd name="T27" fmla="*/ 42 h 401"/>
                  <a:gd name="T28" fmla="*/ 76 w 190"/>
                  <a:gd name="T29" fmla="*/ 353 h 401"/>
                  <a:gd name="T30" fmla="*/ 76 w 190"/>
                  <a:gd name="T31" fmla="*/ 361 h 401"/>
                  <a:gd name="T32" fmla="*/ 75 w 190"/>
                  <a:gd name="T33" fmla="*/ 367 h 401"/>
                  <a:gd name="T34" fmla="*/ 72 w 190"/>
                  <a:gd name="T35" fmla="*/ 372 h 401"/>
                  <a:gd name="T36" fmla="*/ 68 w 190"/>
                  <a:gd name="T37" fmla="*/ 376 h 401"/>
                  <a:gd name="T38" fmla="*/ 62 w 190"/>
                  <a:gd name="T39" fmla="*/ 379 h 401"/>
                  <a:gd name="T40" fmla="*/ 52 w 190"/>
                  <a:gd name="T41" fmla="*/ 381 h 401"/>
                  <a:gd name="T42" fmla="*/ 39 w 190"/>
                  <a:gd name="T43" fmla="*/ 382 h 401"/>
                  <a:gd name="T44" fmla="*/ 22 w 190"/>
                  <a:gd name="T45" fmla="*/ 382 h 401"/>
                  <a:gd name="T46" fmla="*/ 4 w 190"/>
                  <a:gd name="T47" fmla="*/ 382 h 401"/>
                  <a:gd name="T48" fmla="*/ 4 w 190"/>
                  <a:gd name="T49" fmla="*/ 401 h 401"/>
                  <a:gd name="T50" fmla="*/ 24 w 190"/>
                  <a:gd name="T51" fmla="*/ 400 h 401"/>
                  <a:gd name="T52" fmla="*/ 49 w 190"/>
                  <a:gd name="T53" fmla="*/ 399 h 401"/>
                  <a:gd name="T54" fmla="*/ 76 w 190"/>
                  <a:gd name="T55" fmla="*/ 399 h 401"/>
                  <a:gd name="T56" fmla="*/ 97 w 190"/>
                  <a:gd name="T57" fmla="*/ 399 h 401"/>
                  <a:gd name="T58" fmla="*/ 118 w 190"/>
                  <a:gd name="T59" fmla="*/ 399 h 401"/>
                  <a:gd name="T60" fmla="*/ 144 w 190"/>
                  <a:gd name="T61" fmla="*/ 399 h 401"/>
                  <a:gd name="T62" fmla="*/ 170 w 190"/>
                  <a:gd name="T63" fmla="*/ 400 h 401"/>
                  <a:gd name="T64" fmla="*/ 190 w 190"/>
                  <a:gd name="T65" fmla="*/ 401 h 401"/>
                  <a:gd name="T66" fmla="*/ 190 w 190"/>
                  <a:gd name="T67" fmla="*/ 382 h 401"/>
                  <a:gd name="T68" fmla="*/ 172 w 190"/>
                  <a:gd name="T69" fmla="*/ 382 h 401"/>
                  <a:gd name="T70" fmla="*/ 154 w 190"/>
                  <a:gd name="T71" fmla="*/ 382 h 401"/>
                  <a:gd name="T72" fmla="*/ 141 w 190"/>
                  <a:gd name="T73" fmla="*/ 381 h 401"/>
                  <a:gd name="T74" fmla="*/ 132 w 190"/>
                  <a:gd name="T75" fmla="*/ 379 h 401"/>
                  <a:gd name="T76" fmla="*/ 126 w 190"/>
                  <a:gd name="T77" fmla="*/ 376 h 401"/>
                  <a:gd name="T78" fmla="*/ 121 w 190"/>
                  <a:gd name="T79" fmla="*/ 372 h 401"/>
                  <a:gd name="T80" fmla="*/ 119 w 190"/>
                  <a:gd name="T81" fmla="*/ 367 h 401"/>
                  <a:gd name="T82" fmla="*/ 118 w 190"/>
                  <a:gd name="T83" fmla="*/ 361 h 401"/>
                  <a:gd name="T84" fmla="*/ 118 w 190"/>
                  <a:gd name="T85" fmla="*/ 353 h 401"/>
                  <a:gd name="T86" fmla="*/ 118 w 190"/>
                  <a:gd name="T87" fmla="*/ 16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0" h="401">
                    <a:moveTo>
                      <a:pt x="118" y="16"/>
                    </a:moveTo>
                    <a:lnTo>
                      <a:pt x="118" y="8"/>
                    </a:lnTo>
                    <a:lnTo>
                      <a:pt x="116" y="3"/>
                    </a:lnTo>
                    <a:lnTo>
                      <a:pt x="113" y="1"/>
                    </a:lnTo>
                    <a:lnTo>
                      <a:pt x="105" y="0"/>
                    </a:lnTo>
                    <a:lnTo>
                      <a:pt x="76" y="23"/>
                    </a:lnTo>
                    <a:lnTo>
                      <a:pt x="46" y="34"/>
                    </a:lnTo>
                    <a:lnTo>
                      <a:pt x="19" y="38"/>
                    </a:lnTo>
                    <a:lnTo>
                      <a:pt x="0" y="39"/>
                    </a:lnTo>
                    <a:lnTo>
                      <a:pt x="0" y="58"/>
                    </a:lnTo>
                    <a:lnTo>
                      <a:pt x="13" y="57"/>
                    </a:lnTo>
                    <a:lnTo>
                      <a:pt x="31" y="56"/>
                    </a:lnTo>
                    <a:lnTo>
                      <a:pt x="53" y="51"/>
                    </a:lnTo>
                    <a:lnTo>
                      <a:pt x="76" y="42"/>
                    </a:lnTo>
                    <a:lnTo>
                      <a:pt x="76" y="353"/>
                    </a:lnTo>
                    <a:lnTo>
                      <a:pt x="76" y="361"/>
                    </a:lnTo>
                    <a:lnTo>
                      <a:pt x="75" y="367"/>
                    </a:lnTo>
                    <a:lnTo>
                      <a:pt x="72" y="372"/>
                    </a:lnTo>
                    <a:lnTo>
                      <a:pt x="68" y="376"/>
                    </a:lnTo>
                    <a:lnTo>
                      <a:pt x="62" y="379"/>
                    </a:lnTo>
                    <a:lnTo>
                      <a:pt x="52" y="381"/>
                    </a:lnTo>
                    <a:lnTo>
                      <a:pt x="39" y="382"/>
                    </a:lnTo>
                    <a:lnTo>
                      <a:pt x="22" y="382"/>
                    </a:lnTo>
                    <a:lnTo>
                      <a:pt x="4" y="382"/>
                    </a:lnTo>
                    <a:lnTo>
                      <a:pt x="4" y="401"/>
                    </a:lnTo>
                    <a:lnTo>
                      <a:pt x="24" y="400"/>
                    </a:lnTo>
                    <a:lnTo>
                      <a:pt x="49" y="399"/>
                    </a:lnTo>
                    <a:lnTo>
                      <a:pt x="76" y="399"/>
                    </a:lnTo>
                    <a:lnTo>
                      <a:pt x="97" y="399"/>
                    </a:lnTo>
                    <a:lnTo>
                      <a:pt x="118" y="399"/>
                    </a:lnTo>
                    <a:lnTo>
                      <a:pt x="144" y="399"/>
                    </a:lnTo>
                    <a:lnTo>
                      <a:pt x="170" y="400"/>
                    </a:lnTo>
                    <a:lnTo>
                      <a:pt x="190" y="401"/>
                    </a:lnTo>
                    <a:lnTo>
                      <a:pt x="190" y="382"/>
                    </a:lnTo>
                    <a:lnTo>
                      <a:pt x="172" y="382"/>
                    </a:lnTo>
                    <a:lnTo>
                      <a:pt x="154" y="382"/>
                    </a:lnTo>
                    <a:lnTo>
                      <a:pt x="141" y="381"/>
                    </a:lnTo>
                    <a:lnTo>
                      <a:pt x="132" y="379"/>
                    </a:lnTo>
                    <a:lnTo>
                      <a:pt x="126" y="376"/>
                    </a:lnTo>
                    <a:lnTo>
                      <a:pt x="121" y="372"/>
                    </a:lnTo>
                    <a:lnTo>
                      <a:pt x="119" y="367"/>
                    </a:lnTo>
                    <a:lnTo>
                      <a:pt x="118" y="361"/>
                    </a:lnTo>
                    <a:lnTo>
                      <a:pt x="118" y="353"/>
                    </a:lnTo>
                    <a:lnTo>
                      <a:pt x="118" y="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05" name="Group 48"/>
            <p:cNvGrpSpPr>
              <a:grpSpLocks noChangeAspect="1"/>
            </p:cNvGrpSpPr>
            <p:nvPr/>
          </p:nvGrpSpPr>
          <p:grpSpPr bwMode="auto">
            <a:xfrm>
              <a:off x="1216520" y="738786"/>
              <a:ext cx="243653" cy="71138"/>
              <a:chOff x="-2" y="2"/>
              <a:chExt cx="1829" cy="534"/>
            </a:xfrm>
          </p:grpSpPr>
          <p:sp>
            <p:nvSpPr>
              <p:cNvPr id="106" name="Freeform 93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5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20 w 315"/>
                  <a:gd name="T17" fmla="*/ 389 h 411"/>
                  <a:gd name="T18" fmla="*/ 186 w 315"/>
                  <a:gd name="T19" fmla="*/ 392 h 411"/>
                  <a:gd name="T20" fmla="*/ 139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1 w 315"/>
                  <a:gd name="T29" fmla="*/ 368 h 411"/>
                  <a:gd name="T30" fmla="*/ 111 w 315"/>
                  <a:gd name="T31" fmla="*/ 48 h 411"/>
                  <a:gd name="T32" fmla="*/ 111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4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94"/>
              <p:cNvSpPr>
                <a:spLocks noChangeAspect="1" noEditPoints="1"/>
              </p:cNvSpPr>
              <p:nvPr/>
            </p:nvSpPr>
            <p:spPr bwMode="auto">
              <a:xfrm>
                <a:off x="363" y="144"/>
                <a:ext cx="259" cy="275"/>
              </a:xfrm>
              <a:custGeom>
                <a:avLst/>
                <a:gdLst>
                  <a:gd name="T0" fmla="*/ 171 w 259"/>
                  <a:gd name="T1" fmla="*/ 241 h 275"/>
                  <a:gd name="T2" fmla="*/ 193 w 259"/>
                  <a:gd name="T3" fmla="*/ 268 h 275"/>
                  <a:gd name="T4" fmla="*/ 217 w 259"/>
                  <a:gd name="T5" fmla="*/ 272 h 275"/>
                  <a:gd name="T6" fmla="*/ 232 w 259"/>
                  <a:gd name="T7" fmla="*/ 267 h 275"/>
                  <a:gd name="T8" fmla="*/ 247 w 259"/>
                  <a:gd name="T9" fmla="*/ 255 h 275"/>
                  <a:gd name="T10" fmla="*/ 257 w 259"/>
                  <a:gd name="T11" fmla="*/ 232 h 275"/>
                  <a:gd name="T12" fmla="*/ 259 w 259"/>
                  <a:gd name="T13" fmla="*/ 182 h 275"/>
                  <a:gd name="T14" fmla="*/ 244 w 259"/>
                  <a:gd name="T15" fmla="*/ 215 h 275"/>
                  <a:gd name="T16" fmla="*/ 236 w 259"/>
                  <a:gd name="T17" fmla="*/ 248 h 275"/>
                  <a:gd name="T18" fmla="*/ 223 w 259"/>
                  <a:gd name="T19" fmla="*/ 254 h 275"/>
                  <a:gd name="T20" fmla="*/ 206 w 259"/>
                  <a:gd name="T21" fmla="*/ 240 h 275"/>
                  <a:gd name="T22" fmla="*/ 202 w 259"/>
                  <a:gd name="T23" fmla="*/ 224 h 275"/>
                  <a:gd name="T24" fmla="*/ 202 w 259"/>
                  <a:gd name="T25" fmla="*/ 85 h 275"/>
                  <a:gd name="T26" fmla="*/ 193 w 259"/>
                  <a:gd name="T27" fmla="*/ 49 h 275"/>
                  <a:gd name="T28" fmla="*/ 164 w 259"/>
                  <a:gd name="T29" fmla="*/ 17 h 275"/>
                  <a:gd name="T30" fmla="*/ 124 w 259"/>
                  <a:gd name="T31" fmla="*/ 1 h 275"/>
                  <a:gd name="T32" fmla="*/ 86 w 259"/>
                  <a:gd name="T33" fmla="*/ 1 h 275"/>
                  <a:gd name="T34" fmla="*/ 55 w 259"/>
                  <a:gd name="T35" fmla="*/ 11 h 275"/>
                  <a:gd name="T36" fmla="*/ 31 w 259"/>
                  <a:gd name="T37" fmla="*/ 29 h 275"/>
                  <a:gd name="T38" fmla="*/ 18 w 259"/>
                  <a:gd name="T39" fmla="*/ 53 h 275"/>
                  <a:gd name="T40" fmla="*/ 18 w 259"/>
                  <a:gd name="T41" fmla="*/ 80 h 275"/>
                  <a:gd name="T42" fmla="*/ 32 w 259"/>
                  <a:gd name="T43" fmla="*/ 94 h 275"/>
                  <a:gd name="T44" fmla="*/ 54 w 259"/>
                  <a:gd name="T45" fmla="*/ 94 h 275"/>
                  <a:gd name="T46" fmla="*/ 67 w 259"/>
                  <a:gd name="T47" fmla="*/ 79 h 275"/>
                  <a:gd name="T48" fmla="*/ 68 w 259"/>
                  <a:gd name="T49" fmla="*/ 61 h 275"/>
                  <a:gd name="T50" fmla="*/ 55 w 259"/>
                  <a:gd name="T51" fmla="*/ 44 h 275"/>
                  <a:gd name="T52" fmla="*/ 53 w 259"/>
                  <a:gd name="T53" fmla="*/ 27 h 275"/>
                  <a:gd name="T54" fmla="*/ 87 w 259"/>
                  <a:gd name="T55" fmla="*/ 14 h 275"/>
                  <a:gd name="T56" fmla="*/ 112 w 259"/>
                  <a:gd name="T57" fmla="*/ 14 h 275"/>
                  <a:gd name="T58" fmla="*/ 133 w 259"/>
                  <a:gd name="T59" fmla="*/ 23 h 275"/>
                  <a:gd name="T60" fmla="*/ 151 w 259"/>
                  <a:gd name="T61" fmla="*/ 42 h 275"/>
                  <a:gd name="T62" fmla="*/ 161 w 259"/>
                  <a:gd name="T63" fmla="*/ 71 h 275"/>
                  <a:gd name="T64" fmla="*/ 163 w 259"/>
                  <a:gd name="T65" fmla="*/ 112 h 275"/>
                  <a:gd name="T66" fmla="*/ 57 w 259"/>
                  <a:gd name="T67" fmla="*/ 134 h 275"/>
                  <a:gd name="T68" fmla="*/ 12 w 259"/>
                  <a:gd name="T69" fmla="*/ 170 h 275"/>
                  <a:gd name="T70" fmla="*/ 0 w 259"/>
                  <a:gd name="T71" fmla="*/ 212 h 275"/>
                  <a:gd name="T72" fmla="*/ 32 w 259"/>
                  <a:gd name="T73" fmla="*/ 262 h 275"/>
                  <a:gd name="T74" fmla="*/ 91 w 259"/>
                  <a:gd name="T75" fmla="*/ 275 h 275"/>
                  <a:gd name="T76" fmla="*/ 139 w 259"/>
                  <a:gd name="T77" fmla="*/ 260 h 275"/>
                  <a:gd name="T78" fmla="*/ 167 w 259"/>
                  <a:gd name="T79" fmla="*/ 223 h 275"/>
                  <a:gd name="T80" fmla="*/ 163 w 259"/>
                  <a:gd name="T81" fmla="*/ 184 h 275"/>
                  <a:gd name="T82" fmla="*/ 156 w 259"/>
                  <a:gd name="T83" fmla="*/ 221 h 275"/>
                  <a:gd name="T84" fmla="*/ 139 w 259"/>
                  <a:gd name="T85" fmla="*/ 245 h 275"/>
                  <a:gd name="T86" fmla="*/ 117 w 259"/>
                  <a:gd name="T87" fmla="*/ 258 h 275"/>
                  <a:gd name="T88" fmla="*/ 95 w 259"/>
                  <a:gd name="T89" fmla="*/ 262 h 275"/>
                  <a:gd name="T90" fmla="*/ 59 w 259"/>
                  <a:gd name="T91" fmla="*/ 248 h 275"/>
                  <a:gd name="T92" fmla="*/ 44 w 259"/>
                  <a:gd name="T93" fmla="*/ 211 h 275"/>
                  <a:gd name="T94" fmla="*/ 68 w 259"/>
                  <a:gd name="T95" fmla="*/ 157 h 275"/>
                  <a:gd name="T96" fmla="*/ 163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95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1" cy="382"/>
              </a:xfrm>
              <a:custGeom>
                <a:avLst/>
                <a:gdLst>
                  <a:gd name="T0" fmla="*/ 241 w 281"/>
                  <a:gd name="T1" fmla="*/ 35 h 382"/>
                  <a:gd name="T2" fmla="*/ 271 w 281"/>
                  <a:gd name="T3" fmla="*/ 19 h 382"/>
                  <a:gd name="T4" fmla="*/ 281 w 281"/>
                  <a:gd name="T5" fmla="*/ 0 h 382"/>
                  <a:gd name="T6" fmla="*/ 238 w 281"/>
                  <a:gd name="T7" fmla="*/ 2 h 382"/>
                  <a:gd name="T8" fmla="*/ 213 w 281"/>
                  <a:gd name="T9" fmla="*/ 1 h 382"/>
                  <a:gd name="T10" fmla="*/ 188 w 281"/>
                  <a:gd name="T11" fmla="*/ 0 h 382"/>
                  <a:gd name="T12" fmla="*/ 199 w 281"/>
                  <a:gd name="T13" fmla="*/ 21 h 382"/>
                  <a:gd name="T14" fmla="*/ 213 w 281"/>
                  <a:gd name="T15" fmla="*/ 34 h 382"/>
                  <a:gd name="T16" fmla="*/ 214 w 281"/>
                  <a:gd name="T17" fmla="*/ 51 h 382"/>
                  <a:gd name="T18" fmla="*/ 153 w 281"/>
                  <a:gd name="T19" fmla="*/ 206 h 382"/>
                  <a:gd name="T20" fmla="*/ 87 w 281"/>
                  <a:gd name="T21" fmla="*/ 38 h 382"/>
                  <a:gd name="T22" fmla="*/ 90 w 281"/>
                  <a:gd name="T23" fmla="*/ 25 h 382"/>
                  <a:gd name="T24" fmla="*/ 109 w 281"/>
                  <a:gd name="T25" fmla="*/ 19 h 382"/>
                  <a:gd name="T26" fmla="*/ 118 w 281"/>
                  <a:gd name="T27" fmla="*/ 0 h 382"/>
                  <a:gd name="T28" fmla="*/ 85 w 281"/>
                  <a:gd name="T29" fmla="*/ 1 h 382"/>
                  <a:gd name="T30" fmla="*/ 55 w 281"/>
                  <a:gd name="T31" fmla="*/ 2 h 382"/>
                  <a:gd name="T32" fmla="*/ 0 w 281"/>
                  <a:gd name="T33" fmla="*/ 0 h 382"/>
                  <a:gd name="T34" fmla="*/ 18 w 281"/>
                  <a:gd name="T35" fmla="*/ 19 h 382"/>
                  <a:gd name="T36" fmla="*/ 40 w 281"/>
                  <a:gd name="T37" fmla="*/ 27 h 382"/>
                  <a:gd name="T38" fmla="*/ 133 w 281"/>
                  <a:gd name="T39" fmla="*/ 259 h 382"/>
                  <a:gd name="T40" fmla="*/ 126 w 281"/>
                  <a:gd name="T41" fmla="*/ 277 h 382"/>
                  <a:gd name="T42" fmla="*/ 118 w 281"/>
                  <a:gd name="T43" fmla="*/ 294 h 382"/>
                  <a:gd name="T44" fmla="*/ 108 w 281"/>
                  <a:gd name="T45" fmla="*/ 320 h 382"/>
                  <a:gd name="T46" fmla="*/ 94 w 281"/>
                  <a:gd name="T47" fmla="*/ 344 h 382"/>
                  <a:gd name="T48" fmla="*/ 77 w 281"/>
                  <a:gd name="T49" fmla="*/ 362 h 382"/>
                  <a:gd name="T50" fmla="*/ 53 w 281"/>
                  <a:gd name="T51" fmla="*/ 369 h 382"/>
                  <a:gd name="T52" fmla="*/ 42 w 281"/>
                  <a:gd name="T53" fmla="*/ 367 h 382"/>
                  <a:gd name="T54" fmla="*/ 26 w 281"/>
                  <a:gd name="T55" fmla="*/ 358 h 382"/>
                  <a:gd name="T56" fmla="*/ 44 w 281"/>
                  <a:gd name="T57" fmla="*/ 348 h 382"/>
                  <a:gd name="T58" fmla="*/ 48 w 281"/>
                  <a:gd name="T59" fmla="*/ 333 h 382"/>
                  <a:gd name="T60" fmla="*/ 41 w 281"/>
                  <a:gd name="T61" fmla="*/ 314 h 382"/>
                  <a:gd name="T62" fmla="*/ 24 w 281"/>
                  <a:gd name="T63" fmla="*/ 308 h 382"/>
                  <a:gd name="T64" fmla="*/ 8 w 281"/>
                  <a:gd name="T65" fmla="*/ 314 h 382"/>
                  <a:gd name="T66" fmla="*/ 0 w 281"/>
                  <a:gd name="T67" fmla="*/ 333 h 382"/>
                  <a:gd name="T68" fmla="*/ 15 w 281"/>
                  <a:gd name="T69" fmla="*/ 368 h 382"/>
                  <a:gd name="T70" fmla="*/ 53 w 281"/>
                  <a:gd name="T71" fmla="*/ 382 h 382"/>
                  <a:gd name="T72" fmla="*/ 98 w 281"/>
                  <a:gd name="T73" fmla="*/ 361 h 382"/>
                  <a:gd name="T74" fmla="*/ 126 w 281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1" h="382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96"/>
              <p:cNvSpPr>
                <a:spLocks noChangeAspect="1" noEditPoints="1"/>
              </p:cNvSpPr>
              <p:nvPr/>
            </p:nvSpPr>
            <p:spPr bwMode="auto">
              <a:xfrm>
                <a:off x="914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7 w 222"/>
                  <a:gd name="T3" fmla="*/ 63 h 275"/>
                  <a:gd name="T4" fmla="*/ 77 w 222"/>
                  <a:gd name="T5" fmla="*/ 32 h 275"/>
                  <a:gd name="T6" fmla="*/ 100 w 222"/>
                  <a:gd name="T7" fmla="*/ 17 h 275"/>
                  <a:gd name="T8" fmla="*/ 119 w 222"/>
                  <a:gd name="T9" fmla="*/ 13 h 275"/>
                  <a:gd name="T10" fmla="*/ 139 w 222"/>
                  <a:gd name="T11" fmla="*/ 16 h 275"/>
                  <a:gd name="T12" fmla="*/ 154 w 222"/>
                  <a:gd name="T13" fmla="*/ 26 h 275"/>
                  <a:gd name="T14" fmla="*/ 165 w 222"/>
                  <a:gd name="T15" fmla="*/ 40 h 275"/>
                  <a:gd name="T16" fmla="*/ 173 w 222"/>
                  <a:gd name="T17" fmla="*/ 56 h 275"/>
                  <a:gd name="T18" fmla="*/ 179 w 222"/>
                  <a:gd name="T19" fmla="*/ 74 h 275"/>
                  <a:gd name="T20" fmla="*/ 182 w 222"/>
                  <a:gd name="T21" fmla="*/ 91 h 275"/>
                  <a:gd name="T22" fmla="*/ 183 w 222"/>
                  <a:gd name="T23" fmla="*/ 106 h 275"/>
                  <a:gd name="T24" fmla="*/ 184 w 222"/>
                  <a:gd name="T25" fmla="*/ 117 h 275"/>
                  <a:gd name="T26" fmla="*/ 48 w 222"/>
                  <a:gd name="T27" fmla="*/ 117 h 275"/>
                  <a:gd name="T28" fmla="*/ 47 w 222"/>
                  <a:gd name="T29" fmla="*/ 130 h 275"/>
                  <a:gd name="T30" fmla="*/ 207 w 222"/>
                  <a:gd name="T31" fmla="*/ 130 h 275"/>
                  <a:gd name="T32" fmla="*/ 215 w 222"/>
                  <a:gd name="T33" fmla="*/ 130 h 275"/>
                  <a:gd name="T34" fmla="*/ 219 w 222"/>
                  <a:gd name="T35" fmla="*/ 128 h 275"/>
                  <a:gd name="T36" fmla="*/ 221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7 w 222"/>
                  <a:gd name="T43" fmla="*/ 36 h 275"/>
                  <a:gd name="T44" fmla="*/ 165 w 222"/>
                  <a:gd name="T45" fmla="*/ 10 h 275"/>
                  <a:gd name="T46" fmla="*/ 119 w 222"/>
                  <a:gd name="T47" fmla="*/ 0 h 275"/>
                  <a:gd name="T48" fmla="*/ 72 w 222"/>
                  <a:gd name="T49" fmla="*/ 10 h 275"/>
                  <a:gd name="T50" fmla="*/ 34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0 w 222"/>
                  <a:gd name="T57" fmla="*/ 192 h 275"/>
                  <a:gd name="T58" fmla="*/ 38 w 222"/>
                  <a:gd name="T59" fmla="*/ 236 h 275"/>
                  <a:gd name="T60" fmla="*/ 78 w 222"/>
                  <a:gd name="T61" fmla="*/ 265 h 275"/>
                  <a:gd name="T62" fmla="*/ 126 w 222"/>
                  <a:gd name="T63" fmla="*/ 275 h 275"/>
                  <a:gd name="T64" fmla="*/ 170 w 222"/>
                  <a:gd name="T65" fmla="*/ 265 h 275"/>
                  <a:gd name="T66" fmla="*/ 200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19 w 222"/>
                  <a:gd name="T73" fmla="*/ 191 h 275"/>
                  <a:gd name="T74" fmla="*/ 214 w 222"/>
                  <a:gd name="T75" fmla="*/ 190 h 275"/>
                  <a:gd name="T76" fmla="*/ 209 w 222"/>
                  <a:gd name="T77" fmla="*/ 193 h 275"/>
                  <a:gd name="T78" fmla="*/ 207 w 222"/>
                  <a:gd name="T79" fmla="*/ 199 h 275"/>
                  <a:gd name="T80" fmla="*/ 198 w 222"/>
                  <a:gd name="T81" fmla="*/ 219 h 275"/>
                  <a:gd name="T82" fmla="*/ 187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1 w 222"/>
                  <a:gd name="T89" fmla="*/ 257 h 275"/>
                  <a:gd name="T90" fmla="*/ 141 w 222"/>
                  <a:gd name="T91" fmla="*/ 259 h 275"/>
                  <a:gd name="T92" fmla="*/ 133 w 222"/>
                  <a:gd name="T93" fmla="*/ 260 h 275"/>
                  <a:gd name="T94" fmla="*/ 129 w 222"/>
                  <a:gd name="T95" fmla="*/ 260 h 275"/>
                  <a:gd name="T96" fmla="*/ 109 w 222"/>
                  <a:gd name="T97" fmla="*/ 257 h 275"/>
                  <a:gd name="T98" fmla="*/ 91 w 222"/>
                  <a:gd name="T99" fmla="*/ 249 h 275"/>
                  <a:gd name="T100" fmla="*/ 76 w 222"/>
                  <a:gd name="T101" fmla="*/ 236 h 275"/>
                  <a:gd name="T102" fmla="*/ 64 w 222"/>
                  <a:gd name="T103" fmla="*/ 220 h 275"/>
                  <a:gd name="T104" fmla="*/ 54 w 222"/>
                  <a:gd name="T105" fmla="*/ 197 h 275"/>
                  <a:gd name="T106" fmla="*/ 49 w 222"/>
                  <a:gd name="T107" fmla="*/ 172 h 275"/>
                  <a:gd name="T108" fmla="*/ 47 w 222"/>
                  <a:gd name="T109" fmla="*/ 149 h 275"/>
                  <a:gd name="T110" fmla="*/ 47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97"/>
              <p:cNvSpPr>
                <a:spLocks noChangeAspect="1"/>
              </p:cNvSpPr>
              <p:nvPr/>
            </p:nvSpPr>
            <p:spPr bwMode="auto">
              <a:xfrm>
                <a:off x="1169" y="147"/>
                <a:ext cx="192" cy="266"/>
              </a:xfrm>
              <a:custGeom>
                <a:avLst/>
                <a:gdLst>
                  <a:gd name="T0" fmla="*/ 80 w 192"/>
                  <a:gd name="T1" fmla="*/ 66 h 266"/>
                  <a:gd name="T2" fmla="*/ 80 w 192"/>
                  <a:gd name="T3" fmla="*/ 0 h 266"/>
                  <a:gd name="T4" fmla="*/ 0 w 192"/>
                  <a:gd name="T5" fmla="*/ 7 h 266"/>
                  <a:gd name="T6" fmla="*/ 0 w 192"/>
                  <a:gd name="T7" fmla="*/ 25 h 266"/>
                  <a:gd name="T8" fmla="*/ 13 w 192"/>
                  <a:gd name="T9" fmla="*/ 26 h 266"/>
                  <a:gd name="T10" fmla="*/ 24 w 192"/>
                  <a:gd name="T11" fmla="*/ 26 h 266"/>
                  <a:gd name="T12" fmla="*/ 32 w 192"/>
                  <a:gd name="T13" fmla="*/ 28 h 266"/>
                  <a:gd name="T14" fmla="*/ 37 w 192"/>
                  <a:gd name="T15" fmla="*/ 31 h 266"/>
                  <a:gd name="T16" fmla="*/ 41 w 192"/>
                  <a:gd name="T17" fmla="*/ 35 h 266"/>
                  <a:gd name="T18" fmla="*/ 43 w 192"/>
                  <a:gd name="T19" fmla="*/ 41 h 266"/>
                  <a:gd name="T20" fmla="*/ 44 w 192"/>
                  <a:gd name="T21" fmla="*/ 49 h 266"/>
                  <a:gd name="T22" fmla="*/ 44 w 192"/>
                  <a:gd name="T23" fmla="*/ 59 h 266"/>
                  <a:gd name="T24" fmla="*/ 44 w 192"/>
                  <a:gd name="T25" fmla="*/ 220 h 266"/>
                  <a:gd name="T26" fmla="*/ 43 w 192"/>
                  <a:gd name="T27" fmla="*/ 236 h 266"/>
                  <a:gd name="T28" fmla="*/ 36 w 192"/>
                  <a:gd name="T29" fmla="*/ 244 h 266"/>
                  <a:gd name="T30" fmla="*/ 23 w 192"/>
                  <a:gd name="T31" fmla="*/ 247 h 266"/>
                  <a:gd name="T32" fmla="*/ 0 w 192"/>
                  <a:gd name="T33" fmla="*/ 247 h 266"/>
                  <a:gd name="T34" fmla="*/ 0 w 192"/>
                  <a:gd name="T35" fmla="*/ 266 h 266"/>
                  <a:gd name="T36" fmla="*/ 35 w 192"/>
                  <a:gd name="T37" fmla="*/ 265 h 266"/>
                  <a:gd name="T38" fmla="*/ 65 w 192"/>
                  <a:gd name="T39" fmla="*/ 264 h 266"/>
                  <a:gd name="T40" fmla="*/ 102 w 192"/>
                  <a:gd name="T41" fmla="*/ 264 h 266"/>
                  <a:gd name="T42" fmla="*/ 138 w 192"/>
                  <a:gd name="T43" fmla="*/ 266 h 266"/>
                  <a:gd name="T44" fmla="*/ 138 w 192"/>
                  <a:gd name="T45" fmla="*/ 247 h 266"/>
                  <a:gd name="T46" fmla="*/ 126 w 192"/>
                  <a:gd name="T47" fmla="*/ 247 h 266"/>
                  <a:gd name="T48" fmla="*/ 101 w 192"/>
                  <a:gd name="T49" fmla="*/ 246 h 266"/>
                  <a:gd name="T50" fmla="*/ 88 w 192"/>
                  <a:gd name="T51" fmla="*/ 241 h 266"/>
                  <a:gd name="T52" fmla="*/ 83 w 192"/>
                  <a:gd name="T53" fmla="*/ 232 h 266"/>
                  <a:gd name="T54" fmla="*/ 82 w 192"/>
                  <a:gd name="T55" fmla="*/ 219 h 266"/>
                  <a:gd name="T56" fmla="*/ 82 w 192"/>
                  <a:gd name="T57" fmla="*/ 126 h 266"/>
                  <a:gd name="T58" fmla="*/ 87 w 192"/>
                  <a:gd name="T59" fmla="*/ 84 h 266"/>
                  <a:gd name="T60" fmla="*/ 100 w 192"/>
                  <a:gd name="T61" fmla="*/ 47 h 266"/>
                  <a:gd name="T62" fmla="*/ 121 w 192"/>
                  <a:gd name="T63" fmla="*/ 22 h 266"/>
                  <a:gd name="T64" fmla="*/ 150 w 192"/>
                  <a:gd name="T65" fmla="*/ 13 h 266"/>
                  <a:gd name="T66" fmla="*/ 157 w 192"/>
                  <a:gd name="T67" fmla="*/ 14 h 266"/>
                  <a:gd name="T68" fmla="*/ 154 w 192"/>
                  <a:gd name="T69" fmla="*/ 16 h 266"/>
                  <a:gd name="T70" fmla="*/ 149 w 192"/>
                  <a:gd name="T71" fmla="*/ 20 h 266"/>
                  <a:gd name="T72" fmla="*/ 145 w 192"/>
                  <a:gd name="T73" fmla="*/ 27 h 266"/>
                  <a:gd name="T74" fmla="*/ 143 w 192"/>
                  <a:gd name="T75" fmla="*/ 37 h 266"/>
                  <a:gd name="T76" fmla="*/ 145 w 192"/>
                  <a:gd name="T77" fmla="*/ 49 h 266"/>
                  <a:gd name="T78" fmla="*/ 151 w 192"/>
                  <a:gd name="T79" fmla="*/ 57 h 266"/>
                  <a:gd name="T80" fmla="*/ 159 w 192"/>
                  <a:gd name="T81" fmla="*/ 62 h 266"/>
                  <a:gd name="T82" fmla="*/ 168 w 192"/>
                  <a:gd name="T83" fmla="*/ 63 h 266"/>
                  <a:gd name="T84" fmla="*/ 176 w 192"/>
                  <a:gd name="T85" fmla="*/ 62 h 266"/>
                  <a:gd name="T86" fmla="*/ 184 w 192"/>
                  <a:gd name="T87" fmla="*/ 57 h 266"/>
                  <a:gd name="T88" fmla="*/ 190 w 192"/>
                  <a:gd name="T89" fmla="*/ 49 h 266"/>
                  <a:gd name="T90" fmla="*/ 192 w 192"/>
                  <a:gd name="T91" fmla="*/ 37 h 266"/>
                  <a:gd name="T92" fmla="*/ 189 w 192"/>
                  <a:gd name="T93" fmla="*/ 23 h 266"/>
                  <a:gd name="T94" fmla="*/ 181 w 192"/>
                  <a:gd name="T95" fmla="*/ 11 h 266"/>
                  <a:gd name="T96" fmla="*/ 167 w 192"/>
                  <a:gd name="T97" fmla="*/ 3 h 266"/>
                  <a:gd name="T98" fmla="*/ 150 w 192"/>
                  <a:gd name="T99" fmla="*/ 0 h 266"/>
                  <a:gd name="T100" fmla="*/ 135 w 192"/>
                  <a:gd name="T101" fmla="*/ 2 h 266"/>
                  <a:gd name="T102" fmla="*/ 122 w 192"/>
                  <a:gd name="T103" fmla="*/ 7 h 266"/>
                  <a:gd name="T104" fmla="*/ 111 w 192"/>
                  <a:gd name="T105" fmla="*/ 14 h 266"/>
                  <a:gd name="T106" fmla="*/ 102 w 192"/>
                  <a:gd name="T107" fmla="*/ 23 h 266"/>
                  <a:gd name="T108" fmla="*/ 94 w 192"/>
                  <a:gd name="T109" fmla="*/ 34 h 266"/>
                  <a:gd name="T110" fmla="*/ 88 w 192"/>
                  <a:gd name="T111" fmla="*/ 45 h 266"/>
                  <a:gd name="T112" fmla="*/ 83 w 192"/>
                  <a:gd name="T113" fmla="*/ 56 h 266"/>
                  <a:gd name="T114" fmla="*/ 80 w 192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2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98"/>
              <p:cNvSpPr>
                <a:spLocks noChangeAspect="1"/>
              </p:cNvSpPr>
              <p:nvPr/>
            </p:nvSpPr>
            <p:spPr bwMode="auto">
              <a:xfrm>
                <a:off x="1598" y="12"/>
                <a:ext cx="229" cy="401"/>
              </a:xfrm>
              <a:custGeom>
                <a:avLst/>
                <a:gdLst>
                  <a:gd name="T0" fmla="*/ 44 w 229"/>
                  <a:gd name="T1" fmla="*/ 354 h 401"/>
                  <a:gd name="T2" fmla="*/ 105 w 229"/>
                  <a:gd name="T3" fmla="*/ 293 h 401"/>
                  <a:gd name="T4" fmla="*/ 162 w 229"/>
                  <a:gd name="T5" fmla="*/ 239 h 401"/>
                  <a:gd name="T6" fmla="*/ 200 w 229"/>
                  <a:gd name="T7" fmla="*/ 196 h 401"/>
                  <a:gd name="T8" fmla="*/ 222 w 229"/>
                  <a:gd name="T9" fmla="*/ 158 h 401"/>
                  <a:gd name="T10" fmla="*/ 229 w 229"/>
                  <a:gd name="T11" fmla="*/ 117 h 401"/>
                  <a:gd name="T12" fmla="*/ 220 w 229"/>
                  <a:gd name="T13" fmla="*/ 70 h 401"/>
                  <a:gd name="T14" fmla="*/ 194 w 229"/>
                  <a:gd name="T15" fmla="*/ 33 h 401"/>
                  <a:gd name="T16" fmla="*/ 156 w 229"/>
                  <a:gd name="T17" fmla="*/ 9 h 401"/>
                  <a:gd name="T18" fmla="*/ 107 w 229"/>
                  <a:gd name="T19" fmla="*/ 0 h 401"/>
                  <a:gd name="T20" fmla="*/ 63 w 229"/>
                  <a:gd name="T21" fmla="*/ 10 h 401"/>
                  <a:gd name="T22" fmla="*/ 29 w 229"/>
                  <a:gd name="T23" fmla="*/ 35 h 401"/>
                  <a:gd name="T24" fmla="*/ 7 w 229"/>
                  <a:gd name="T25" fmla="*/ 70 h 401"/>
                  <a:gd name="T26" fmla="*/ 0 w 229"/>
                  <a:gd name="T27" fmla="*/ 109 h 401"/>
                  <a:gd name="T28" fmla="*/ 1 w 229"/>
                  <a:gd name="T29" fmla="*/ 120 h 401"/>
                  <a:gd name="T30" fmla="*/ 4 w 229"/>
                  <a:gd name="T31" fmla="*/ 129 h 401"/>
                  <a:gd name="T32" fmla="*/ 9 w 229"/>
                  <a:gd name="T33" fmla="*/ 135 h 401"/>
                  <a:gd name="T34" fmla="*/ 14 w 229"/>
                  <a:gd name="T35" fmla="*/ 139 h 401"/>
                  <a:gd name="T36" fmla="*/ 20 w 229"/>
                  <a:gd name="T37" fmla="*/ 141 h 401"/>
                  <a:gd name="T38" fmla="*/ 25 w 229"/>
                  <a:gd name="T39" fmla="*/ 143 h 401"/>
                  <a:gd name="T40" fmla="*/ 28 w 229"/>
                  <a:gd name="T41" fmla="*/ 143 h 401"/>
                  <a:gd name="T42" fmla="*/ 30 w 229"/>
                  <a:gd name="T43" fmla="*/ 143 h 401"/>
                  <a:gd name="T44" fmla="*/ 39 w 229"/>
                  <a:gd name="T45" fmla="*/ 141 h 401"/>
                  <a:gd name="T46" fmla="*/ 49 w 229"/>
                  <a:gd name="T47" fmla="*/ 136 h 401"/>
                  <a:gd name="T48" fmla="*/ 57 w 229"/>
                  <a:gd name="T49" fmla="*/ 126 h 401"/>
                  <a:gd name="T50" fmla="*/ 60 w 229"/>
                  <a:gd name="T51" fmla="*/ 111 h 401"/>
                  <a:gd name="T52" fmla="*/ 58 w 229"/>
                  <a:gd name="T53" fmla="*/ 99 h 401"/>
                  <a:gd name="T54" fmla="*/ 52 w 229"/>
                  <a:gd name="T55" fmla="*/ 90 h 401"/>
                  <a:gd name="T56" fmla="*/ 43 w 229"/>
                  <a:gd name="T57" fmla="*/ 82 h 401"/>
                  <a:gd name="T58" fmla="*/ 30 w 229"/>
                  <a:gd name="T59" fmla="*/ 80 h 401"/>
                  <a:gd name="T60" fmla="*/ 25 w 229"/>
                  <a:gd name="T61" fmla="*/ 80 h 401"/>
                  <a:gd name="T62" fmla="*/ 22 w 229"/>
                  <a:gd name="T63" fmla="*/ 80 h 401"/>
                  <a:gd name="T64" fmla="*/ 35 w 229"/>
                  <a:gd name="T65" fmla="*/ 54 h 401"/>
                  <a:gd name="T66" fmla="*/ 53 w 229"/>
                  <a:gd name="T67" fmla="*/ 35 h 401"/>
                  <a:gd name="T68" fmla="*/ 75 w 229"/>
                  <a:gd name="T69" fmla="*/ 23 h 401"/>
                  <a:gd name="T70" fmla="*/ 100 w 229"/>
                  <a:gd name="T71" fmla="*/ 19 h 401"/>
                  <a:gd name="T72" fmla="*/ 134 w 229"/>
                  <a:gd name="T73" fmla="*/ 28 h 401"/>
                  <a:gd name="T74" fmla="*/ 158 w 229"/>
                  <a:gd name="T75" fmla="*/ 50 h 401"/>
                  <a:gd name="T76" fmla="*/ 172 w 229"/>
                  <a:gd name="T77" fmla="*/ 81 h 401"/>
                  <a:gd name="T78" fmla="*/ 177 w 229"/>
                  <a:gd name="T79" fmla="*/ 117 h 401"/>
                  <a:gd name="T80" fmla="*/ 172 w 229"/>
                  <a:gd name="T81" fmla="*/ 153 h 401"/>
                  <a:gd name="T82" fmla="*/ 158 w 229"/>
                  <a:gd name="T83" fmla="*/ 188 h 401"/>
                  <a:gd name="T84" fmla="*/ 139 w 229"/>
                  <a:gd name="T85" fmla="*/ 220 h 401"/>
                  <a:gd name="T86" fmla="*/ 116 w 229"/>
                  <a:gd name="T87" fmla="*/ 250 h 401"/>
                  <a:gd name="T88" fmla="*/ 6 w 229"/>
                  <a:gd name="T89" fmla="*/ 379 h 401"/>
                  <a:gd name="T90" fmla="*/ 2 w 229"/>
                  <a:gd name="T91" fmla="*/ 383 h 401"/>
                  <a:gd name="T92" fmla="*/ 1 w 229"/>
                  <a:gd name="T93" fmla="*/ 387 h 401"/>
                  <a:gd name="T94" fmla="*/ 0 w 229"/>
                  <a:gd name="T95" fmla="*/ 392 h 401"/>
                  <a:gd name="T96" fmla="*/ 0 w 229"/>
                  <a:gd name="T97" fmla="*/ 401 h 401"/>
                  <a:gd name="T98" fmla="*/ 213 w 229"/>
                  <a:gd name="T99" fmla="*/ 401 h 401"/>
                  <a:gd name="T100" fmla="*/ 229 w 229"/>
                  <a:gd name="T101" fmla="*/ 296 h 401"/>
                  <a:gd name="T102" fmla="*/ 214 w 229"/>
                  <a:gd name="T103" fmla="*/ 296 h 401"/>
                  <a:gd name="T104" fmla="*/ 212 w 229"/>
                  <a:gd name="T105" fmla="*/ 311 h 401"/>
                  <a:gd name="T106" fmla="*/ 209 w 229"/>
                  <a:gd name="T107" fmla="*/ 326 h 401"/>
                  <a:gd name="T108" fmla="*/ 206 w 229"/>
                  <a:gd name="T109" fmla="*/ 340 h 401"/>
                  <a:gd name="T110" fmla="*/ 202 w 229"/>
                  <a:gd name="T111" fmla="*/ 350 h 401"/>
                  <a:gd name="T112" fmla="*/ 193 w 229"/>
                  <a:gd name="T113" fmla="*/ 352 h 401"/>
                  <a:gd name="T114" fmla="*/ 178 w 229"/>
                  <a:gd name="T115" fmla="*/ 354 h 401"/>
                  <a:gd name="T116" fmla="*/ 161 w 229"/>
                  <a:gd name="T117" fmla="*/ 354 h 401"/>
                  <a:gd name="T118" fmla="*/ 147 w 229"/>
                  <a:gd name="T119" fmla="*/ 354 h 401"/>
                  <a:gd name="T120" fmla="*/ 44 w 229"/>
                  <a:gd name="T121" fmla="*/ 354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9" h="401">
                    <a:moveTo>
                      <a:pt x="44" y="354"/>
                    </a:moveTo>
                    <a:lnTo>
                      <a:pt x="105" y="293"/>
                    </a:lnTo>
                    <a:lnTo>
                      <a:pt x="162" y="239"/>
                    </a:lnTo>
                    <a:lnTo>
                      <a:pt x="200" y="196"/>
                    </a:lnTo>
                    <a:lnTo>
                      <a:pt x="222" y="158"/>
                    </a:lnTo>
                    <a:lnTo>
                      <a:pt x="229" y="117"/>
                    </a:lnTo>
                    <a:lnTo>
                      <a:pt x="220" y="70"/>
                    </a:lnTo>
                    <a:lnTo>
                      <a:pt x="194" y="33"/>
                    </a:lnTo>
                    <a:lnTo>
                      <a:pt x="156" y="9"/>
                    </a:lnTo>
                    <a:lnTo>
                      <a:pt x="107" y="0"/>
                    </a:lnTo>
                    <a:lnTo>
                      <a:pt x="63" y="10"/>
                    </a:lnTo>
                    <a:lnTo>
                      <a:pt x="29" y="35"/>
                    </a:lnTo>
                    <a:lnTo>
                      <a:pt x="7" y="70"/>
                    </a:lnTo>
                    <a:lnTo>
                      <a:pt x="0" y="109"/>
                    </a:lnTo>
                    <a:lnTo>
                      <a:pt x="1" y="120"/>
                    </a:lnTo>
                    <a:lnTo>
                      <a:pt x="4" y="129"/>
                    </a:lnTo>
                    <a:lnTo>
                      <a:pt x="9" y="135"/>
                    </a:lnTo>
                    <a:lnTo>
                      <a:pt x="14" y="139"/>
                    </a:lnTo>
                    <a:lnTo>
                      <a:pt x="20" y="141"/>
                    </a:lnTo>
                    <a:lnTo>
                      <a:pt x="25" y="143"/>
                    </a:lnTo>
                    <a:lnTo>
                      <a:pt x="28" y="143"/>
                    </a:lnTo>
                    <a:lnTo>
                      <a:pt x="30" y="143"/>
                    </a:lnTo>
                    <a:lnTo>
                      <a:pt x="39" y="141"/>
                    </a:lnTo>
                    <a:lnTo>
                      <a:pt x="49" y="136"/>
                    </a:lnTo>
                    <a:lnTo>
                      <a:pt x="57" y="126"/>
                    </a:lnTo>
                    <a:lnTo>
                      <a:pt x="60" y="111"/>
                    </a:lnTo>
                    <a:lnTo>
                      <a:pt x="58" y="99"/>
                    </a:lnTo>
                    <a:lnTo>
                      <a:pt x="52" y="90"/>
                    </a:lnTo>
                    <a:lnTo>
                      <a:pt x="43" y="82"/>
                    </a:lnTo>
                    <a:lnTo>
                      <a:pt x="30" y="80"/>
                    </a:lnTo>
                    <a:lnTo>
                      <a:pt x="25" y="80"/>
                    </a:lnTo>
                    <a:lnTo>
                      <a:pt x="22" y="80"/>
                    </a:lnTo>
                    <a:lnTo>
                      <a:pt x="35" y="54"/>
                    </a:lnTo>
                    <a:lnTo>
                      <a:pt x="53" y="35"/>
                    </a:lnTo>
                    <a:lnTo>
                      <a:pt x="75" y="23"/>
                    </a:lnTo>
                    <a:lnTo>
                      <a:pt x="100" y="19"/>
                    </a:lnTo>
                    <a:lnTo>
                      <a:pt x="134" y="28"/>
                    </a:lnTo>
                    <a:lnTo>
                      <a:pt x="158" y="50"/>
                    </a:lnTo>
                    <a:lnTo>
                      <a:pt x="172" y="81"/>
                    </a:lnTo>
                    <a:lnTo>
                      <a:pt x="177" y="117"/>
                    </a:lnTo>
                    <a:lnTo>
                      <a:pt x="172" y="153"/>
                    </a:lnTo>
                    <a:lnTo>
                      <a:pt x="158" y="188"/>
                    </a:lnTo>
                    <a:lnTo>
                      <a:pt x="139" y="220"/>
                    </a:lnTo>
                    <a:lnTo>
                      <a:pt x="116" y="250"/>
                    </a:lnTo>
                    <a:lnTo>
                      <a:pt x="6" y="379"/>
                    </a:lnTo>
                    <a:lnTo>
                      <a:pt x="2" y="383"/>
                    </a:lnTo>
                    <a:lnTo>
                      <a:pt x="1" y="387"/>
                    </a:lnTo>
                    <a:lnTo>
                      <a:pt x="0" y="392"/>
                    </a:lnTo>
                    <a:lnTo>
                      <a:pt x="0" y="401"/>
                    </a:lnTo>
                    <a:lnTo>
                      <a:pt x="213" y="401"/>
                    </a:lnTo>
                    <a:lnTo>
                      <a:pt x="229" y="296"/>
                    </a:lnTo>
                    <a:lnTo>
                      <a:pt x="214" y="296"/>
                    </a:lnTo>
                    <a:lnTo>
                      <a:pt x="212" y="311"/>
                    </a:lnTo>
                    <a:lnTo>
                      <a:pt x="209" y="326"/>
                    </a:lnTo>
                    <a:lnTo>
                      <a:pt x="206" y="340"/>
                    </a:lnTo>
                    <a:lnTo>
                      <a:pt x="202" y="350"/>
                    </a:lnTo>
                    <a:lnTo>
                      <a:pt x="193" y="352"/>
                    </a:lnTo>
                    <a:lnTo>
                      <a:pt x="178" y="354"/>
                    </a:lnTo>
                    <a:lnTo>
                      <a:pt x="161" y="354"/>
                    </a:lnTo>
                    <a:lnTo>
                      <a:pt x="147" y="354"/>
                    </a:lnTo>
                    <a:lnTo>
                      <a:pt x="44" y="3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12" name="Group 49"/>
            <p:cNvGrpSpPr>
              <a:grpSpLocks noChangeAspect="1"/>
            </p:cNvGrpSpPr>
            <p:nvPr/>
          </p:nvGrpSpPr>
          <p:grpSpPr bwMode="auto">
            <a:xfrm>
              <a:off x="1758576" y="857760"/>
              <a:ext cx="244185" cy="71138"/>
              <a:chOff x="-2" y="2"/>
              <a:chExt cx="1833" cy="534"/>
            </a:xfrm>
          </p:grpSpPr>
          <p:sp>
            <p:nvSpPr>
              <p:cNvPr id="113" name="Freeform 87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4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19 w 315"/>
                  <a:gd name="T17" fmla="*/ 389 h 411"/>
                  <a:gd name="T18" fmla="*/ 186 w 315"/>
                  <a:gd name="T19" fmla="*/ 392 h 411"/>
                  <a:gd name="T20" fmla="*/ 138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0 w 315"/>
                  <a:gd name="T29" fmla="*/ 368 h 411"/>
                  <a:gd name="T30" fmla="*/ 110 w 315"/>
                  <a:gd name="T31" fmla="*/ 48 h 411"/>
                  <a:gd name="T32" fmla="*/ 110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3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88"/>
              <p:cNvSpPr>
                <a:spLocks noChangeAspect="1" noEditPoints="1"/>
              </p:cNvSpPr>
              <p:nvPr/>
            </p:nvSpPr>
            <p:spPr bwMode="auto">
              <a:xfrm>
                <a:off x="362" y="144"/>
                <a:ext cx="259" cy="275"/>
              </a:xfrm>
              <a:custGeom>
                <a:avLst/>
                <a:gdLst>
                  <a:gd name="T0" fmla="*/ 172 w 259"/>
                  <a:gd name="T1" fmla="*/ 241 h 275"/>
                  <a:gd name="T2" fmla="*/ 194 w 259"/>
                  <a:gd name="T3" fmla="*/ 268 h 275"/>
                  <a:gd name="T4" fmla="*/ 218 w 259"/>
                  <a:gd name="T5" fmla="*/ 272 h 275"/>
                  <a:gd name="T6" fmla="*/ 232 w 259"/>
                  <a:gd name="T7" fmla="*/ 267 h 275"/>
                  <a:gd name="T8" fmla="*/ 248 w 259"/>
                  <a:gd name="T9" fmla="*/ 255 h 275"/>
                  <a:gd name="T10" fmla="*/ 258 w 259"/>
                  <a:gd name="T11" fmla="*/ 232 h 275"/>
                  <a:gd name="T12" fmla="*/ 259 w 259"/>
                  <a:gd name="T13" fmla="*/ 182 h 275"/>
                  <a:gd name="T14" fmla="*/ 245 w 259"/>
                  <a:gd name="T15" fmla="*/ 215 h 275"/>
                  <a:gd name="T16" fmla="*/ 237 w 259"/>
                  <a:gd name="T17" fmla="*/ 248 h 275"/>
                  <a:gd name="T18" fmla="*/ 224 w 259"/>
                  <a:gd name="T19" fmla="*/ 254 h 275"/>
                  <a:gd name="T20" fmla="*/ 207 w 259"/>
                  <a:gd name="T21" fmla="*/ 240 h 275"/>
                  <a:gd name="T22" fmla="*/ 203 w 259"/>
                  <a:gd name="T23" fmla="*/ 224 h 275"/>
                  <a:gd name="T24" fmla="*/ 203 w 259"/>
                  <a:gd name="T25" fmla="*/ 85 h 275"/>
                  <a:gd name="T26" fmla="*/ 194 w 259"/>
                  <a:gd name="T27" fmla="*/ 49 h 275"/>
                  <a:gd name="T28" fmla="*/ 165 w 259"/>
                  <a:gd name="T29" fmla="*/ 17 h 275"/>
                  <a:gd name="T30" fmla="*/ 125 w 259"/>
                  <a:gd name="T31" fmla="*/ 1 h 275"/>
                  <a:gd name="T32" fmla="*/ 87 w 259"/>
                  <a:gd name="T33" fmla="*/ 1 h 275"/>
                  <a:gd name="T34" fmla="*/ 56 w 259"/>
                  <a:gd name="T35" fmla="*/ 11 h 275"/>
                  <a:gd name="T36" fmla="*/ 32 w 259"/>
                  <a:gd name="T37" fmla="*/ 29 h 275"/>
                  <a:gd name="T38" fmla="*/ 19 w 259"/>
                  <a:gd name="T39" fmla="*/ 53 h 275"/>
                  <a:gd name="T40" fmla="*/ 19 w 259"/>
                  <a:gd name="T41" fmla="*/ 80 h 275"/>
                  <a:gd name="T42" fmla="*/ 33 w 259"/>
                  <a:gd name="T43" fmla="*/ 94 h 275"/>
                  <a:gd name="T44" fmla="*/ 55 w 259"/>
                  <a:gd name="T45" fmla="*/ 94 h 275"/>
                  <a:gd name="T46" fmla="*/ 68 w 259"/>
                  <a:gd name="T47" fmla="*/ 79 h 275"/>
                  <a:gd name="T48" fmla="*/ 69 w 259"/>
                  <a:gd name="T49" fmla="*/ 61 h 275"/>
                  <a:gd name="T50" fmla="*/ 56 w 259"/>
                  <a:gd name="T51" fmla="*/ 44 h 275"/>
                  <a:gd name="T52" fmla="*/ 54 w 259"/>
                  <a:gd name="T53" fmla="*/ 27 h 275"/>
                  <a:gd name="T54" fmla="*/ 88 w 259"/>
                  <a:gd name="T55" fmla="*/ 14 h 275"/>
                  <a:gd name="T56" fmla="*/ 113 w 259"/>
                  <a:gd name="T57" fmla="*/ 14 h 275"/>
                  <a:gd name="T58" fmla="*/ 134 w 259"/>
                  <a:gd name="T59" fmla="*/ 23 h 275"/>
                  <a:gd name="T60" fmla="*/ 152 w 259"/>
                  <a:gd name="T61" fmla="*/ 42 h 275"/>
                  <a:gd name="T62" fmla="*/ 162 w 259"/>
                  <a:gd name="T63" fmla="*/ 71 h 275"/>
                  <a:gd name="T64" fmla="*/ 164 w 259"/>
                  <a:gd name="T65" fmla="*/ 112 h 275"/>
                  <a:gd name="T66" fmla="*/ 58 w 259"/>
                  <a:gd name="T67" fmla="*/ 134 h 275"/>
                  <a:gd name="T68" fmla="*/ 13 w 259"/>
                  <a:gd name="T69" fmla="*/ 170 h 275"/>
                  <a:gd name="T70" fmla="*/ 0 w 259"/>
                  <a:gd name="T71" fmla="*/ 212 h 275"/>
                  <a:gd name="T72" fmla="*/ 33 w 259"/>
                  <a:gd name="T73" fmla="*/ 262 h 275"/>
                  <a:gd name="T74" fmla="*/ 92 w 259"/>
                  <a:gd name="T75" fmla="*/ 275 h 275"/>
                  <a:gd name="T76" fmla="*/ 140 w 259"/>
                  <a:gd name="T77" fmla="*/ 260 h 275"/>
                  <a:gd name="T78" fmla="*/ 167 w 259"/>
                  <a:gd name="T79" fmla="*/ 223 h 275"/>
                  <a:gd name="T80" fmla="*/ 164 w 259"/>
                  <a:gd name="T81" fmla="*/ 184 h 275"/>
                  <a:gd name="T82" fmla="*/ 157 w 259"/>
                  <a:gd name="T83" fmla="*/ 221 h 275"/>
                  <a:gd name="T84" fmla="*/ 140 w 259"/>
                  <a:gd name="T85" fmla="*/ 245 h 275"/>
                  <a:gd name="T86" fmla="*/ 118 w 259"/>
                  <a:gd name="T87" fmla="*/ 258 h 275"/>
                  <a:gd name="T88" fmla="*/ 96 w 259"/>
                  <a:gd name="T89" fmla="*/ 262 h 275"/>
                  <a:gd name="T90" fmla="*/ 60 w 259"/>
                  <a:gd name="T91" fmla="*/ 248 h 275"/>
                  <a:gd name="T92" fmla="*/ 45 w 259"/>
                  <a:gd name="T93" fmla="*/ 211 h 275"/>
                  <a:gd name="T94" fmla="*/ 69 w 259"/>
                  <a:gd name="T95" fmla="*/ 157 h 275"/>
                  <a:gd name="T96" fmla="*/ 164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89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0" cy="382"/>
              </a:xfrm>
              <a:custGeom>
                <a:avLst/>
                <a:gdLst>
                  <a:gd name="T0" fmla="*/ 240 w 280"/>
                  <a:gd name="T1" fmla="*/ 35 h 382"/>
                  <a:gd name="T2" fmla="*/ 270 w 280"/>
                  <a:gd name="T3" fmla="*/ 19 h 382"/>
                  <a:gd name="T4" fmla="*/ 280 w 280"/>
                  <a:gd name="T5" fmla="*/ 0 h 382"/>
                  <a:gd name="T6" fmla="*/ 237 w 280"/>
                  <a:gd name="T7" fmla="*/ 2 h 382"/>
                  <a:gd name="T8" fmla="*/ 213 w 280"/>
                  <a:gd name="T9" fmla="*/ 1 h 382"/>
                  <a:gd name="T10" fmla="*/ 187 w 280"/>
                  <a:gd name="T11" fmla="*/ 0 h 382"/>
                  <a:gd name="T12" fmla="*/ 199 w 280"/>
                  <a:gd name="T13" fmla="*/ 21 h 382"/>
                  <a:gd name="T14" fmla="*/ 213 w 280"/>
                  <a:gd name="T15" fmla="*/ 34 h 382"/>
                  <a:gd name="T16" fmla="*/ 214 w 280"/>
                  <a:gd name="T17" fmla="*/ 51 h 382"/>
                  <a:gd name="T18" fmla="*/ 153 w 280"/>
                  <a:gd name="T19" fmla="*/ 206 h 382"/>
                  <a:gd name="T20" fmla="*/ 87 w 280"/>
                  <a:gd name="T21" fmla="*/ 38 h 382"/>
                  <a:gd name="T22" fmla="*/ 89 w 280"/>
                  <a:gd name="T23" fmla="*/ 25 h 382"/>
                  <a:gd name="T24" fmla="*/ 108 w 280"/>
                  <a:gd name="T25" fmla="*/ 19 h 382"/>
                  <a:gd name="T26" fmla="*/ 118 w 280"/>
                  <a:gd name="T27" fmla="*/ 0 h 382"/>
                  <a:gd name="T28" fmla="*/ 85 w 280"/>
                  <a:gd name="T29" fmla="*/ 1 h 382"/>
                  <a:gd name="T30" fmla="*/ 55 w 280"/>
                  <a:gd name="T31" fmla="*/ 2 h 382"/>
                  <a:gd name="T32" fmla="*/ 0 w 280"/>
                  <a:gd name="T33" fmla="*/ 0 h 382"/>
                  <a:gd name="T34" fmla="*/ 17 w 280"/>
                  <a:gd name="T35" fmla="*/ 19 h 382"/>
                  <a:gd name="T36" fmla="*/ 39 w 280"/>
                  <a:gd name="T37" fmla="*/ 27 h 382"/>
                  <a:gd name="T38" fmla="*/ 132 w 280"/>
                  <a:gd name="T39" fmla="*/ 259 h 382"/>
                  <a:gd name="T40" fmla="*/ 125 w 280"/>
                  <a:gd name="T41" fmla="*/ 277 h 382"/>
                  <a:gd name="T42" fmla="*/ 118 w 280"/>
                  <a:gd name="T43" fmla="*/ 294 h 382"/>
                  <a:gd name="T44" fmla="*/ 107 w 280"/>
                  <a:gd name="T45" fmla="*/ 320 h 382"/>
                  <a:gd name="T46" fmla="*/ 94 w 280"/>
                  <a:gd name="T47" fmla="*/ 344 h 382"/>
                  <a:gd name="T48" fmla="*/ 76 w 280"/>
                  <a:gd name="T49" fmla="*/ 362 h 382"/>
                  <a:gd name="T50" fmla="*/ 53 w 280"/>
                  <a:gd name="T51" fmla="*/ 369 h 382"/>
                  <a:gd name="T52" fmla="*/ 42 w 280"/>
                  <a:gd name="T53" fmla="*/ 367 h 382"/>
                  <a:gd name="T54" fmla="*/ 26 w 280"/>
                  <a:gd name="T55" fmla="*/ 358 h 382"/>
                  <a:gd name="T56" fmla="*/ 44 w 280"/>
                  <a:gd name="T57" fmla="*/ 348 h 382"/>
                  <a:gd name="T58" fmla="*/ 48 w 280"/>
                  <a:gd name="T59" fmla="*/ 333 h 382"/>
                  <a:gd name="T60" fmla="*/ 41 w 280"/>
                  <a:gd name="T61" fmla="*/ 314 h 382"/>
                  <a:gd name="T62" fmla="*/ 24 w 280"/>
                  <a:gd name="T63" fmla="*/ 308 h 382"/>
                  <a:gd name="T64" fmla="*/ 8 w 280"/>
                  <a:gd name="T65" fmla="*/ 314 h 382"/>
                  <a:gd name="T66" fmla="*/ 0 w 280"/>
                  <a:gd name="T67" fmla="*/ 333 h 382"/>
                  <a:gd name="T68" fmla="*/ 15 w 280"/>
                  <a:gd name="T69" fmla="*/ 368 h 382"/>
                  <a:gd name="T70" fmla="*/ 53 w 280"/>
                  <a:gd name="T71" fmla="*/ 382 h 382"/>
                  <a:gd name="T72" fmla="*/ 98 w 280"/>
                  <a:gd name="T73" fmla="*/ 361 h 382"/>
                  <a:gd name="T74" fmla="*/ 126 w 280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0" h="382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90"/>
              <p:cNvSpPr>
                <a:spLocks noChangeAspect="1" noEditPoints="1"/>
              </p:cNvSpPr>
              <p:nvPr/>
            </p:nvSpPr>
            <p:spPr bwMode="auto">
              <a:xfrm>
                <a:off x="913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8 w 222"/>
                  <a:gd name="T3" fmla="*/ 63 h 275"/>
                  <a:gd name="T4" fmla="*/ 78 w 222"/>
                  <a:gd name="T5" fmla="*/ 32 h 275"/>
                  <a:gd name="T6" fmla="*/ 101 w 222"/>
                  <a:gd name="T7" fmla="*/ 17 h 275"/>
                  <a:gd name="T8" fmla="*/ 120 w 222"/>
                  <a:gd name="T9" fmla="*/ 13 h 275"/>
                  <a:gd name="T10" fmla="*/ 139 w 222"/>
                  <a:gd name="T11" fmla="*/ 16 h 275"/>
                  <a:gd name="T12" fmla="*/ 155 w 222"/>
                  <a:gd name="T13" fmla="*/ 26 h 275"/>
                  <a:gd name="T14" fmla="*/ 166 w 222"/>
                  <a:gd name="T15" fmla="*/ 40 h 275"/>
                  <a:gd name="T16" fmla="*/ 174 w 222"/>
                  <a:gd name="T17" fmla="*/ 56 h 275"/>
                  <a:gd name="T18" fmla="*/ 180 w 222"/>
                  <a:gd name="T19" fmla="*/ 74 h 275"/>
                  <a:gd name="T20" fmla="*/ 183 w 222"/>
                  <a:gd name="T21" fmla="*/ 91 h 275"/>
                  <a:gd name="T22" fmla="*/ 184 w 222"/>
                  <a:gd name="T23" fmla="*/ 106 h 275"/>
                  <a:gd name="T24" fmla="*/ 185 w 222"/>
                  <a:gd name="T25" fmla="*/ 117 h 275"/>
                  <a:gd name="T26" fmla="*/ 48 w 222"/>
                  <a:gd name="T27" fmla="*/ 117 h 275"/>
                  <a:gd name="T28" fmla="*/ 48 w 222"/>
                  <a:gd name="T29" fmla="*/ 130 h 275"/>
                  <a:gd name="T30" fmla="*/ 208 w 222"/>
                  <a:gd name="T31" fmla="*/ 130 h 275"/>
                  <a:gd name="T32" fmla="*/ 216 w 222"/>
                  <a:gd name="T33" fmla="*/ 130 h 275"/>
                  <a:gd name="T34" fmla="*/ 220 w 222"/>
                  <a:gd name="T35" fmla="*/ 128 h 275"/>
                  <a:gd name="T36" fmla="*/ 222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8 w 222"/>
                  <a:gd name="T43" fmla="*/ 36 h 275"/>
                  <a:gd name="T44" fmla="*/ 166 w 222"/>
                  <a:gd name="T45" fmla="*/ 10 h 275"/>
                  <a:gd name="T46" fmla="*/ 120 w 222"/>
                  <a:gd name="T47" fmla="*/ 0 h 275"/>
                  <a:gd name="T48" fmla="*/ 73 w 222"/>
                  <a:gd name="T49" fmla="*/ 10 h 275"/>
                  <a:gd name="T50" fmla="*/ 35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1 w 222"/>
                  <a:gd name="T57" fmla="*/ 192 h 275"/>
                  <a:gd name="T58" fmla="*/ 38 w 222"/>
                  <a:gd name="T59" fmla="*/ 236 h 275"/>
                  <a:gd name="T60" fmla="*/ 79 w 222"/>
                  <a:gd name="T61" fmla="*/ 265 h 275"/>
                  <a:gd name="T62" fmla="*/ 127 w 222"/>
                  <a:gd name="T63" fmla="*/ 275 h 275"/>
                  <a:gd name="T64" fmla="*/ 171 w 222"/>
                  <a:gd name="T65" fmla="*/ 265 h 275"/>
                  <a:gd name="T66" fmla="*/ 201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20 w 222"/>
                  <a:gd name="T73" fmla="*/ 191 h 275"/>
                  <a:gd name="T74" fmla="*/ 215 w 222"/>
                  <a:gd name="T75" fmla="*/ 190 h 275"/>
                  <a:gd name="T76" fmla="*/ 210 w 222"/>
                  <a:gd name="T77" fmla="*/ 193 h 275"/>
                  <a:gd name="T78" fmla="*/ 207 w 222"/>
                  <a:gd name="T79" fmla="*/ 199 h 275"/>
                  <a:gd name="T80" fmla="*/ 199 w 222"/>
                  <a:gd name="T81" fmla="*/ 219 h 275"/>
                  <a:gd name="T82" fmla="*/ 188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2 w 222"/>
                  <a:gd name="T89" fmla="*/ 257 h 275"/>
                  <a:gd name="T90" fmla="*/ 142 w 222"/>
                  <a:gd name="T91" fmla="*/ 259 h 275"/>
                  <a:gd name="T92" fmla="*/ 134 w 222"/>
                  <a:gd name="T93" fmla="*/ 260 h 275"/>
                  <a:gd name="T94" fmla="*/ 130 w 222"/>
                  <a:gd name="T95" fmla="*/ 260 h 275"/>
                  <a:gd name="T96" fmla="*/ 110 w 222"/>
                  <a:gd name="T97" fmla="*/ 257 h 275"/>
                  <a:gd name="T98" fmla="*/ 92 w 222"/>
                  <a:gd name="T99" fmla="*/ 249 h 275"/>
                  <a:gd name="T100" fmla="*/ 77 w 222"/>
                  <a:gd name="T101" fmla="*/ 236 h 275"/>
                  <a:gd name="T102" fmla="*/ 65 w 222"/>
                  <a:gd name="T103" fmla="*/ 220 h 275"/>
                  <a:gd name="T104" fmla="*/ 55 w 222"/>
                  <a:gd name="T105" fmla="*/ 197 h 275"/>
                  <a:gd name="T106" fmla="*/ 50 w 222"/>
                  <a:gd name="T107" fmla="*/ 172 h 275"/>
                  <a:gd name="T108" fmla="*/ 48 w 222"/>
                  <a:gd name="T109" fmla="*/ 149 h 275"/>
                  <a:gd name="T110" fmla="*/ 48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91"/>
              <p:cNvSpPr>
                <a:spLocks noChangeAspect="1"/>
              </p:cNvSpPr>
              <p:nvPr/>
            </p:nvSpPr>
            <p:spPr bwMode="auto">
              <a:xfrm>
                <a:off x="1168" y="147"/>
                <a:ext cx="193" cy="266"/>
              </a:xfrm>
              <a:custGeom>
                <a:avLst/>
                <a:gdLst>
                  <a:gd name="T0" fmla="*/ 80 w 193"/>
                  <a:gd name="T1" fmla="*/ 66 h 266"/>
                  <a:gd name="T2" fmla="*/ 80 w 193"/>
                  <a:gd name="T3" fmla="*/ 0 h 266"/>
                  <a:gd name="T4" fmla="*/ 0 w 193"/>
                  <a:gd name="T5" fmla="*/ 7 h 266"/>
                  <a:gd name="T6" fmla="*/ 0 w 193"/>
                  <a:gd name="T7" fmla="*/ 25 h 266"/>
                  <a:gd name="T8" fmla="*/ 14 w 193"/>
                  <a:gd name="T9" fmla="*/ 26 h 266"/>
                  <a:gd name="T10" fmla="*/ 24 w 193"/>
                  <a:gd name="T11" fmla="*/ 26 h 266"/>
                  <a:gd name="T12" fmla="*/ 32 w 193"/>
                  <a:gd name="T13" fmla="*/ 28 h 266"/>
                  <a:gd name="T14" fmla="*/ 38 w 193"/>
                  <a:gd name="T15" fmla="*/ 31 h 266"/>
                  <a:gd name="T16" fmla="*/ 42 w 193"/>
                  <a:gd name="T17" fmla="*/ 35 h 266"/>
                  <a:gd name="T18" fmla="*/ 44 w 193"/>
                  <a:gd name="T19" fmla="*/ 41 h 266"/>
                  <a:gd name="T20" fmla="*/ 45 w 193"/>
                  <a:gd name="T21" fmla="*/ 49 h 266"/>
                  <a:gd name="T22" fmla="*/ 45 w 193"/>
                  <a:gd name="T23" fmla="*/ 59 h 266"/>
                  <a:gd name="T24" fmla="*/ 45 w 193"/>
                  <a:gd name="T25" fmla="*/ 220 h 266"/>
                  <a:gd name="T26" fmla="*/ 44 w 193"/>
                  <a:gd name="T27" fmla="*/ 236 h 266"/>
                  <a:gd name="T28" fmla="*/ 37 w 193"/>
                  <a:gd name="T29" fmla="*/ 244 h 266"/>
                  <a:gd name="T30" fmla="*/ 24 w 193"/>
                  <a:gd name="T31" fmla="*/ 247 h 266"/>
                  <a:gd name="T32" fmla="*/ 0 w 193"/>
                  <a:gd name="T33" fmla="*/ 247 h 266"/>
                  <a:gd name="T34" fmla="*/ 0 w 193"/>
                  <a:gd name="T35" fmla="*/ 266 h 266"/>
                  <a:gd name="T36" fmla="*/ 36 w 193"/>
                  <a:gd name="T37" fmla="*/ 265 h 266"/>
                  <a:gd name="T38" fmla="*/ 66 w 193"/>
                  <a:gd name="T39" fmla="*/ 264 h 266"/>
                  <a:gd name="T40" fmla="*/ 102 w 193"/>
                  <a:gd name="T41" fmla="*/ 264 h 266"/>
                  <a:gd name="T42" fmla="*/ 139 w 193"/>
                  <a:gd name="T43" fmla="*/ 266 h 266"/>
                  <a:gd name="T44" fmla="*/ 139 w 193"/>
                  <a:gd name="T45" fmla="*/ 247 h 266"/>
                  <a:gd name="T46" fmla="*/ 127 w 193"/>
                  <a:gd name="T47" fmla="*/ 247 h 266"/>
                  <a:gd name="T48" fmla="*/ 102 w 193"/>
                  <a:gd name="T49" fmla="*/ 246 h 266"/>
                  <a:gd name="T50" fmla="*/ 89 w 193"/>
                  <a:gd name="T51" fmla="*/ 241 h 266"/>
                  <a:gd name="T52" fmla="*/ 84 w 193"/>
                  <a:gd name="T53" fmla="*/ 232 h 266"/>
                  <a:gd name="T54" fmla="*/ 83 w 193"/>
                  <a:gd name="T55" fmla="*/ 219 h 266"/>
                  <a:gd name="T56" fmla="*/ 83 w 193"/>
                  <a:gd name="T57" fmla="*/ 126 h 266"/>
                  <a:gd name="T58" fmla="*/ 87 w 193"/>
                  <a:gd name="T59" fmla="*/ 84 h 266"/>
                  <a:gd name="T60" fmla="*/ 101 w 193"/>
                  <a:gd name="T61" fmla="*/ 47 h 266"/>
                  <a:gd name="T62" fmla="*/ 122 w 193"/>
                  <a:gd name="T63" fmla="*/ 22 h 266"/>
                  <a:gd name="T64" fmla="*/ 151 w 193"/>
                  <a:gd name="T65" fmla="*/ 13 h 266"/>
                  <a:gd name="T66" fmla="*/ 157 w 193"/>
                  <a:gd name="T67" fmla="*/ 14 h 266"/>
                  <a:gd name="T68" fmla="*/ 154 w 193"/>
                  <a:gd name="T69" fmla="*/ 16 h 266"/>
                  <a:gd name="T70" fmla="*/ 150 w 193"/>
                  <a:gd name="T71" fmla="*/ 20 h 266"/>
                  <a:gd name="T72" fmla="*/ 146 w 193"/>
                  <a:gd name="T73" fmla="*/ 27 h 266"/>
                  <a:gd name="T74" fmla="*/ 144 w 193"/>
                  <a:gd name="T75" fmla="*/ 37 h 266"/>
                  <a:gd name="T76" fmla="*/ 146 w 193"/>
                  <a:gd name="T77" fmla="*/ 49 h 266"/>
                  <a:gd name="T78" fmla="*/ 151 w 193"/>
                  <a:gd name="T79" fmla="*/ 57 h 266"/>
                  <a:gd name="T80" fmla="*/ 159 w 193"/>
                  <a:gd name="T81" fmla="*/ 62 h 266"/>
                  <a:gd name="T82" fmla="*/ 169 w 193"/>
                  <a:gd name="T83" fmla="*/ 63 h 266"/>
                  <a:gd name="T84" fmla="*/ 177 w 193"/>
                  <a:gd name="T85" fmla="*/ 62 h 266"/>
                  <a:gd name="T86" fmla="*/ 185 w 193"/>
                  <a:gd name="T87" fmla="*/ 57 h 266"/>
                  <a:gd name="T88" fmla="*/ 191 w 193"/>
                  <a:gd name="T89" fmla="*/ 49 h 266"/>
                  <a:gd name="T90" fmla="*/ 193 w 193"/>
                  <a:gd name="T91" fmla="*/ 37 h 266"/>
                  <a:gd name="T92" fmla="*/ 190 w 193"/>
                  <a:gd name="T93" fmla="*/ 23 h 266"/>
                  <a:gd name="T94" fmla="*/ 181 w 193"/>
                  <a:gd name="T95" fmla="*/ 11 h 266"/>
                  <a:gd name="T96" fmla="*/ 168 w 193"/>
                  <a:gd name="T97" fmla="*/ 3 h 266"/>
                  <a:gd name="T98" fmla="*/ 151 w 193"/>
                  <a:gd name="T99" fmla="*/ 0 h 266"/>
                  <a:gd name="T100" fmla="*/ 136 w 193"/>
                  <a:gd name="T101" fmla="*/ 2 h 266"/>
                  <a:gd name="T102" fmla="*/ 123 w 193"/>
                  <a:gd name="T103" fmla="*/ 7 h 266"/>
                  <a:gd name="T104" fmla="*/ 112 w 193"/>
                  <a:gd name="T105" fmla="*/ 14 h 266"/>
                  <a:gd name="T106" fmla="*/ 103 w 193"/>
                  <a:gd name="T107" fmla="*/ 23 h 266"/>
                  <a:gd name="T108" fmla="*/ 95 w 193"/>
                  <a:gd name="T109" fmla="*/ 34 h 266"/>
                  <a:gd name="T110" fmla="*/ 89 w 193"/>
                  <a:gd name="T111" fmla="*/ 45 h 266"/>
                  <a:gd name="T112" fmla="*/ 84 w 193"/>
                  <a:gd name="T113" fmla="*/ 56 h 266"/>
                  <a:gd name="T114" fmla="*/ 80 w 193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92"/>
              <p:cNvSpPr>
                <a:spLocks noChangeAspect="1"/>
              </p:cNvSpPr>
              <p:nvPr/>
            </p:nvSpPr>
            <p:spPr bwMode="auto">
              <a:xfrm>
                <a:off x="1593" y="12"/>
                <a:ext cx="238" cy="414"/>
              </a:xfrm>
              <a:custGeom>
                <a:avLst/>
                <a:gdLst>
                  <a:gd name="T0" fmla="*/ 175 w 238"/>
                  <a:gd name="T1" fmla="*/ 172 h 414"/>
                  <a:gd name="T2" fmla="*/ 217 w 238"/>
                  <a:gd name="T3" fmla="*/ 118 h 414"/>
                  <a:gd name="T4" fmla="*/ 214 w 238"/>
                  <a:gd name="T5" fmla="*/ 50 h 414"/>
                  <a:gd name="T6" fmla="*/ 157 w 238"/>
                  <a:gd name="T7" fmla="*/ 7 h 414"/>
                  <a:gd name="T8" fmla="*/ 77 w 238"/>
                  <a:gd name="T9" fmla="*/ 7 h 414"/>
                  <a:gd name="T10" fmla="*/ 23 w 238"/>
                  <a:gd name="T11" fmla="*/ 50 h 414"/>
                  <a:gd name="T12" fmla="*/ 17 w 238"/>
                  <a:gd name="T13" fmla="*/ 95 h 414"/>
                  <a:gd name="T14" fmla="*/ 33 w 238"/>
                  <a:gd name="T15" fmla="*/ 111 h 414"/>
                  <a:gd name="T16" fmla="*/ 56 w 238"/>
                  <a:gd name="T17" fmla="*/ 111 h 414"/>
                  <a:gd name="T18" fmla="*/ 72 w 238"/>
                  <a:gd name="T19" fmla="*/ 95 h 414"/>
                  <a:gd name="T20" fmla="*/ 69 w 238"/>
                  <a:gd name="T21" fmla="*/ 65 h 414"/>
                  <a:gd name="T22" fmla="*/ 47 w 238"/>
                  <a:gd name="T23" fmla="*/ 53 h 414"/>
                  <a:gd name="T24" fmla="*/ 55 w 238"/>
                  <a:gd name="T25" fmla="*/ 34 h 414"/>
                  <a:gd name="T26" fmla="*/ 96 w 238"/>
                  <a:gd name="T27" fmla="*/ 17 h 414"/>
                  <a:gd name="T28" fmla="*/ 124 w 238"/>
                  <a:gd name="T29" fmla="*/ 16 h 414"/>
                  <a:gd name="T30" fmla="*/ 142 w 238"/>
                  <a:gd name="T31" fmla="*/ 23 h 414"/>
                  <a:gd name="T32" fmla="*/ 158 w 238"/>
                  <a:gd name="T33" fmla="*/ 38 h 414"/>
                  <a:gd name="T34" fmla="*/ 168 w 238"/>
                  <a:gd name="T35" fmla="*/ 64 h 414"/>
                  <a:gd name="T36" fmla="*/ 169 w 238"/>
                  <a:gd name="T37" fmla="*/ 93 h 414"/>
                  <a:gd name="T38" fmla="*/ 162 w 238"/>
                  <a:gd name="T39" fmla="*/ 130 h 414"/>
                  <a:gd name="T40" fmla="*/ 140 w 238"/>
                  <a:gd name="T41" fmla="*/ 168 h 414"/>
                  <a:gd name="T42" fmla="*/ 114 w 238"/>
                  <a:gd name="T43" fmla="*/ 182 h 414"/>
                  <a:gd name="T44" fmla="*/ 91 w 238"/>
                  <a:gd name="T45" fmla="*/ 184 h 414"/>
                  <a:gd name="T46" fmla="*/ 74 w 238"/>
                  <a:gd name="T47" fmla="*/ 186 h 414"/>
                  <a:gd name="T48" fmla="*/ 75 w 238"/>
                  <a:gd name="T49" fmla="*/ 197 h 414"/>
                  <a:gd name="T50" fmla="*/ 111 w 238"/>
                  <a:gd name="T51" fmla="*/ 198 h 414"/>
                  <a:gd name="T52" fmla="*/ 162 w 238"/>
                  <a:gd name="T53" fmla="*/ 226 h 414"/>
                  <a:gd name="T54" fmla="*/ 179 w 238"/>
                  <a:gd name="T55" fmla="*/ 298 h 414"/>
                  <a:gd name="T56" fmla="*/ 156 w 238"/>
                  <a:gd name="T57" fmla="*/ 378 h 414"/>
                  <a:gd name="T58" fmla="*/ 114 w 238"/>
                  <a:gd name="T59" fmla="*/ 397 h 414"/>
                  <a:gd name="T60" fmla="*/ 68 w 238"/>
                  <a:gd name="T61" fmla="*/ 388 h 414"/>
                  <a:gd name="T62" fmla="*/ 26 w 238"/>
                  <a:gd name="T63" fmla="*/ 352 h 414"/>
                  <a:gd name="T64" fmla="*/ 53 w 238"/>
                  <a:gd name="T65" fmla="*/ 345 h 414"/>
                  <a:gd name="T66" fmla="*/ 64 w 238"/>
                  <a:gd name="T67" fmla="*/ 318 h 414"/>
                  <a:gd name="T68" fmla="*/ 54 w 238"/>
                  <a:gd name="T69" fmla="*/ 293 h 414"/>
                  <a:gd name="T70" fmla="*/ 32 w 238"/>
                  <a:gd name="T71" fmla="*/ 285 h 414"/>
                  <a:gd name="T72" fmla="*/ 11 w 238"/>
                  <a:gd name="T73" fmla="*/ 292 h 414"/>
                  <a:gd name="T74" fmla="*/ 0 w 238"/>
                  <a:gd name="T75" fmla="*/ 320 h 414"/>
                  <a:gd name="T76" fmla="*/ 34 w 238"/>
                  <a:gd name="T77" fmla="*/ 387 h 414"/>
                  <a:gd name="T78" fmla="*/ 116 w 238"/>
                  <a:gd name="T79" fmla="*/ 414 h 414"/>
                  <a:gd name="T80" fmla="*/ 203 w 238"/>
                  <a:gd name="T81" fmla="*/ 379 h 414"/>
                  <a:gd name="T82" fmla="*/ 238 w 238"/>
                  <a:gd name="T83" fmla="*/ 298 h 414"/>
                  <a:gd name="T84" fmla="*/ 212 w 238"/>
                  <a:gd name="T85" fmla="*/ 230 h 414"/>
                  <a:gd name="T86" fmla="*/ 142 w 238"/>
                  <a:gd name="T87" fmla="*/ 18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414">
                    <a:moveTo>
                      <a:pt x="142" y="189"/>
                    </a:moveTo>
                    <a:lnTo>
                      <a:pt x="175" y="172"/>
                    </a:lnTo>
                    <a:lnTo>
                      <a:pt x="200" y="148"/>
                    </a:lnTo>
                    <a:lnTo>
                      <a:pt x="217" y="118"/>
                    </a:lnTo>
                    <a:lnTo>
                      <a:pt x="223" y="84"/>
                    </a:lnTo>
                    <a:lnTo>
                      <a:pt x="214" y="50"/>
                    </a:lnTo>
                    <a:lnTo>
                      <a:pt x="190" y="23"/>
                    </a:lnTo>
                    <a:lnTo>
                      <a:pt x="157" y="7"/>
                    </a:lnTo>
                    <a:lnTo>
                      <a:pt x="117" y="0"/>
                    </a:lnTo>
                    <a:lnTo>
                      <a:pt x="77" y="7"/>
                    </a:lnTo>
                    <a:lnTo>
                      <a:pt x="44" y="24"/>
                    </a:lnTo>
                    <a:lnTo>
                      <a:pt x="23" y="50"/>
                    </a:lnTo>
                    <a:lnTo>
                      <a:pt x="15" y="82"/>
                    </a:lnTo>
                    <a:lnTo>
                      <a:pt x="17" y="95"/>
                    </a:lnTo>
                    <a:lnTo>
                      <a:pt x="24" y="105"/>
                    </a:lnTo>
                    <a:lnTo>
                      <a:pt x="33" y="111"/>
                    </a:lnTo>
                    <a:lnTo>
                      <a:pt x="44" y="113"/>
                    </a:lnTo>
                    <a:lnTo>
                      <a:pt x="56" y="111"/>
                    </a:lnTo>
                    <a:lnTo>
                      <a:pt x="66" y="105"/>
                    </a:lnTo>
                    <a:lnTo>
                      <a:pt x="72" y="95"/>
                    </a:lnTo>
                    <a:lnTo>
                      <a:pt x="74" y="83"/>
                    </a:lnTo>
                    <a:lnTo>
                      <a:pt x="69" y="65"/>
                    </a:lnTo>
                    <a:lnTo>
                      <a:pt x="59" y="57"/>
                    </a:lnTo>
                    <a:lnTo>
                      <a:pt x="47" y="53"/>
                    </a:lnTo>
                    <a:lnTo>
                      <a:pt x="38" y="53"/>
                    </a:lnTo>
                    <a:lnTo>
                      <a:pt x="55" y="34"/>
                    </a:lnTo>
                    <a:lnTo>
                      <a:pt x="75" y="23"/>
                    </a:lnTo>
                    <a:lnTo>
                      <a:pt x="96" y="17"/>
                    </a:lnTo>
                    <a:lnTo>
                      <a:pt x="114" y="15"/>
                    </a:lnTo>
                    <a:lnTo>
                      <a:pt x="124" y="16"/>
                    </a:lnTo>
                    <a:lnTo>
                      <a:pt x="133" y="18"/>
                    </a:lnTo>
                    <a:lnTo>
                      <a:pt x="142" y="23"/>
                    </a:lnTo>
                    <a:lnTo>
                      <a:pt x="151" y="29"/>
                    </a:lnTo>
                    <a:lnTo>
                      <a:pt x="158" y="38"/>
                    </a:lnTo>
                    <a:lnTo>
                      <a:pt x="164" y="49"/>
                    </a:lnTo>
                    <a:lnTo>
                      <a:pt x="168" y="64"/>
                    </a:lnTo>
                    <a:lnTo>
                      <a:pt x="170" y="83"/>
                    </a:lnTo>
                    <a:lnTo>
                      <a:pt x="169" y="93"/>
                    </a:lnTo>
                    <a:lnTo>
                      <a:pt x="167" y="110"/>
                    </a:lnTo>
                    <a:lnTo>
                      <a:pt x="162" y="130"/>
                    </a:lnTo>
                    <a:lnTo>
                      <a:pt x="154" y="151"/>
                    </a:lnTo>
                    <a:lnTo>
                      <a:pt x="140" y="168"/>
                    </a:lnTo>
                    <a:lnTo>
                      <a:pt x="127" y="178"/>
                    </a:lnTo>
                    <a:lnTo>
                      <a:pt x="114" y="182"/>
                    </a:lnTo>
                    <a:lnTo>
                      <a:pt x="103" y="182"/>
                    </a:lnTo>
                    <a:lnTo>
                      <a:pt x="91" y="184"/>
                    </a:lnTo>
                    <a:lnTo>
                      <a:pt x="80" y="184"/>
                    </a:lnTo>
                    <a:lnTo>
                      <a:pt x="74" y="186"/>
                    </a:lnTo>
                    <a:lnTo>
                      <a:pt x="72" y="192"/>
                    </a:lnTo>
                    <a:lnTo>
                      <a:pt x="75" y="197"/>
                    </a:lnTo>
                    <a:lnTo>
                      <a:pt x="85" y="198"/>
                    </a:lnTo>
                    <a:lnTo>
                      <a:pt x="111" y="198"/>
                    </a:lnTo>
                    <a:lnTo>
                      <a:pt x="141" y="205"/>
                    </a:lnTo>
                    <a:lnTo>
                      <a:pt x="162" y="226"/>
                    </a:lnTo>
                    <a:lnTo>
                      <a:pt x="175" y="258"/>
                    </a:lnTo>
                    <a:lnTo>
                      <a:pt x="179" y="298"/>
                    </a:lnTo>
                    <a:lnTo>
                      <a:pt x="172" y="348"/>
                    </a:lnTo>
                    <a:lnTo>
                      <a:pt x="156" y="378"/>
                    </a:lnTo>
                    <a:lnTo>
                      <a:pt x="135" y="393"/>
                    </a:lnTo>
                    <a:lnTo>
                      <a:pt x="114" y="397"/>
                    </a:lnTo>
                    <a:lnTo>
                      <a:pt x="93" y="395"/>
                    </a:lnTo>
                    <a:lnTo>
                      <a:pt x="68" y="388"/>
                    </a:lnTo>
                    <a:lnTo>
                      <a:pt x="45" y="374"/>
                    </a:lnTo>
                    <a:lnTo>
                      <a:pt x="26" y="352"/>
                    </a:lnTo>
                    <a:lnTo>
                      <a:pt x="41" y="351"/>
                    </a:lnTo>
                    <a:lnTo>
                      <a:pt x="53" y="345"/>
                    </a:lnTo>
                    <a:lnTo>
                      <a:pt x="61" y="334"/>
                    </a:lnTo>
                    <a:lnTo>
                      <a:pt x="64" y="318"/>
                    </a:lnTo>
                    <a:lnTo>
                      <a:pt x="61" y="304"/>
                    </a:lnTo>
                    <a:lnTo>
                      <a:pt x="54" y="293"/>
                    </a:lnTo>
                    <a:lnTo>
                      <a:pt x="44" y="287"/>
                    </a:lnTo>
                    <a:lnTo>
                      <a:pt x="32" y="285"/>
                    </a:lnTo>
                    <a:lnTo>
                      <a:pt x="21" y="287"/>
                    </a:lnTo>
                    <a:lnTo>
                      <a:pt x="11" y="292"/>
                    </a:lnTo>
                    <a:lnTo>
                      <a:pt x="3" y="303"/>
                    </a:lnTo>
                    <a:lnTo>
                      <a:pt x="0" y="320"/>
                    </a:lnTo>
                    <a:lnTo>
                      <a:pt x="9" y="358"/>
                    </a:lnTo>
                    <a:lnTo>
                      <a:pt x="34" y="387"/>
                    </a:lnTo>
                    <a:lnTo>
                      <a:pt x="71" y="407"/>
                    </a:lnTo>
                    <a:lnTo>
                      <a:pt x="116" y="414"/>
                    </a:lnTo>
                    <a:lnTo>
                      <a:pt x="164" y="404"/>
                    </a:lnTo>
                    <a:lnTo>
                      <a:pt x="203" y="379"/>
                    </a:lnTo>
                    <a:lnTo>
                      <a:pt x="229" y="342"/>
                    </a:lnTo>
                    <a:lnTo>
                      <a:pt x="238" y="298"/>
                    </a:lnTo>
                    <a:lnTo>
                      <a:pt x="231" y="262"/>
                    </a:lnTo>
                    <a:lnTo>
                      <a:pt x="212" y="230"/>
                    </a:lnTo>
                    <a:lnTo>
                      <a:pt x="182" y="205"/>
                    </a:lnTo>
                    <a:lnTo>
                      <a:pt x="142" y="1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19" name="Group 50"/>
            <p:cNvGrpSpPr>
              <a:grpSpLocks noChangeAspect="1"/>
            </p:cNvGrpSpPr>
            <p:nvPr/>
          </p:nvGrpSpPr>
          <p:grpSpPr bwMode="auto">
            <a:xfrm>
              <a:off x="2406514" y="857760"/>
              <a:ext cx="245251" cy="71138"/>
              <a:chOff x="-2" y="2"/>
              <a:chExt cx="1841" cy="534"/>
            </a:xfrm>
          </p:grpSpPr>
          <p:sp>
            <p:nvSpPr>
              <p:cNvPr id="120" name="Freeform 81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4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19 w 315"/>
                  <a:gd name="T17" fmla="*/ 389 h 411"/>
                  <a:gd name="T18" fmla="*/ 186 w 315"/>
                  <a:gd name="T19" fmla="*/ 392 h 411"/>
                  <a:gd name="T20" fmla="*/ 138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0 w 315"/>
                  <a:gd name="T29" fmla="*/ 368 h 411"/>
                  <a:gd name="T30" fmla="*/ 110 w 315"/>
                  <a:gd name="T31" fmla="*/ 48 h 411"/>
                  <a:gd name="T32" fmla="*/ 110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3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82"/>
              <p:cNvSpPr>
                <a:spLocks noChangeAspect="1" noEditPoints="1"/>
              </p:cNvSpPr>
              <p:nvPr/>
            </p:nvSpPr>
            <p:spPr bwMode="auto">
              <a:xfrm>
                <a:off x="362" y="144"/>
                <a:ext cx="259" cy="275"/>
              </a:xfrm>
              <a:custGeom>
                <a:avLst/>
                <a:gdLst>
                  <a:gd name="T0" fmla="*/ 172 w 259"/>
                  <a:gd name="T1" fmla="*/ 241 h 275"/>
                  <a:gd name="T2" fmla="*/ 194 w 259"/>
                  <a:gd name="T3" fmla="*/ 268 h 275"/>
                  <a:gd name="T4" fmla="*/ 218 w 259"/>
                  <a:gd name="T5" fmla="*/ 272 h 275"/>
                  <a:gd name="T6" fmla="*/ 232 w 259"/>
                  <a:gd name="T7" fmla="*/ 267 h 275"/>
                  <a:gd name="T8" fmla="*/ 248 w 259"/>
                  <a:gd name="T9" fmla="*/ 255 h 275"/>
                  <a:gd name="T10" fmla="*/ 258 w 259"/>
                  <a:gd name="T11" fmla="*/ 232 h 275"/>
                  <a:gd name="T12" fmla="*/ 259 w 259"/>
                  <a:gd name="T13" fmla="*/ 182 h 275"/>
                  <a:gd name="T14" fmla="*/ 245 w 259"/>
                  <a:gd name="T15" fmla="*/ 215 h 275"/>
                  <a:gd name="T16" fmla="*/ 237 w 259"/>
                  <a:gd name="T17" fmla="*/ 248 h 275"/>
                  <a:gd name="T18" fmla="*/ 224 w 259"/>
                  <a:gd name="T19" fmla="*/ 254 h 275"/>
                  <a:gd name="T20" fmla="*/ 207 w 259"/>
                  <a:gd name="T21" fmla="*/ 240 h 275"/>
                  <a:gd name="T22" fmla="*/ 203 w 259"/>
                  <a:gd name="T23" fmla="*/ 224 h 275"/>
                  <a:gd name="T24" fmla="*/ 203 w 259"/>
                  <a:gd name="T25" fmla="*/ 85 h 275"/>
                  <a:gd name="T26" fmla="*/ 194 w 259"/>
                  <a:gd name="T27" fmla="*/ 49 h 275"/>
                  <a:gd name="T28" fmla="*/ 165 w 259"/>
                  <a:gd name="T29" fmla="*/ 17 h 275"/>
                  <a:gd name="T30" fmla="*/ 125 w 259"/>
                  <a:gd name="T31" fmla="*/ 1 h 275"/>
                  <a:gd name="T32" fmla="*/ 87 w 259"/>
                  <a:gd name="T33" fmla="*/ 1 h 275"/>
                  <a:gd name="T34" fmla="*/ 56 w 259"/>
                  <a:gd name="T35" fmla="*/ 11 h 275"/>
                  <a:gd name="T36" fmla="*/ 32 w 259"/>
                  <a:gd name="T37" fmla="*/ 29 h 275"/>
                  <a:gd name="T38" fmla="*/ 19 w 259"/>
                  <a:gd name="T39" fmla="*/ 53 h 275"/>
                  <a:gd name="T40" fmla="*/ 19 w 259"/>
                  <a:gd name="T41" fmla="*/ 80 h 275"/>
                  <a:gd name="T42" fmla="*/ 33 w 259"/>
                  <a:gd name="T43" fmla="*/ 94 h 275"/>
                  <a:gd name="T44" fmla="*/ 55 w 259"/>
                  <a:gd name="T45" fmla="*/ 94 h 275"/>
                  <a:gd name="T46" fmla="*/ 68 w 259"/>
                  <a:gd name="T47" fmla="*/ 79 h 275"/>
                  <a:gd name="T48" fmla="*/ 69 w 259"/>
                  <a:gd name="T49" fmla="*/ 61 h 275"/>
                  <a:gd name="T50" fmla="*/ 56 w 259"/>
                  <a:gd name="T51" fmla="*/ 44 h 275"/>
                  <a:gd name="T52" fmla="*/ 54 w 259"/>
                  <a:gd name="T53" fmla="*/ 27 h 275"/>
                  <a:gd name="T54" fmla="*/ 88 w 259"/>
                  <a:gd name="T55" fmla="*/ 14 h 275"/>
                  <a:gd name="T56" fmla="*/ 113 w 259"/>
                  <a:gd name="T57" fmla="*/ 14 h 275"/>
                  <a:gd name="T58" fmla="*/ 134 w 259"/>
                  <a:gd name="T59" fmla="*/ 23 h 275"/>
                  <a:gd name="T60" fmla="*/ 152 w 259"/>
                  <a:gd name="T61" fmla="*/ 42 h 275"/>
                  <a:gd name="T62" fmla="*/ 162 w 259"/>
                  <a:gd name="T63" fmla="*/ 71 h 275"/>
                  <a:gd name="T64" fmla="*/ 164 w 259"/>
                  <a:gd name="T65" fmla="*/ 112 h 275"/>
                  <a:gd name="T66" fmla="*/ 58 w 259"/>
                  <a:gd name="T67" fmla="*/ 134 h 275"/>
                  <a:gd name="T68" fmla="*/ 13 w 259"/>
                  <a:gd name="T69" fmla="*/ 170 h 275"/>
                  <a:gd name="T70" fmla="*/ 0 w 259"/>
                  <a:gd name="T71" fmla="*/ 212 h 275"/>
                  <a:gd name="T72" fmla="*/ 33 w 259"/>
                  <a:gd name="T73" fmla="*/ 262 h 275"/>
                  <a:gd name="T74" fmla="*/ 92 w 259"/>
                  <a:gd name="T75" fmla="*/ 275 h 275"/>
                  <a:gd name="T76" fmla="*/ 140 w 259"/>
                  <a:gd name="T77" fmla="*/ 260 h 275"/>
                  <a:gd name="T78" fmla="*/ 167 w 259"/>
                  <a:gd name="T79" fmla="*/ 223 h 275"/>
                  <a:gd name="T80" fmla="*/ 164 w 259"/>
                  <a:gd name="T81" fmla="*/ 184 h 275"/>
                  <a:gd name="T82" fmla="*/ 157 w 259"/>
                  <a:gd name="T83" fmla="*/ 221 h 275"/>
                  <a:gd name="T84" fmla="*/ 140 w 259"/>
                  <a:gd name="T85" fmla="*/ 245 h 275"/>
                  <a:gd name="T86" fmla="*/ 118 w 259"/>
                  <a:gd name="T87" fmla="*/ 258 h 275"/>
                  <a:gd name="T88" fmla="*/ 96 w 259"/>
                  <a:gd name="T89" fmla="*/ 262 h 275"/>
                  <a:gd name="T90" fmla="*/ 60 w 259"/>
                  <a:gd name="T91" fmla="*/ 248 h 275"/>
                  <a:gd name="T92" fmla="*/ 45 w 259"/>
                  <a:gd name="T93" fmla="*/ 211 h 275"/>
                  <a:gd name="T94" fmla="*/ 69 w 259"/>
                  <a:gd name="T95" fmla="*/ 157 h 275"/>
                  <a:gd name="T96" fmla="*/ 164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83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0" cy="382"/>
              </a:xfrm>
              <a:custGeom>
                <a:avLst/>
                <a:gdLst>
                  <a:gd name="T0" fmla="*/ 240 w 280"/>
                  <a:gd name="T1" fmla="*/ 35 h 382"/>
                  <a:gd name="T2" fmla="*/ 270 w 280"/>
                  <a:gd name="T3" fmla="*/ 19 h 382"/>
                  <a:gd name="T4" fmla="*/ 280 w 280"/>
                  <a:gd name="T5" fmla="*/ 0 h 382"/>
                  <a:gd name="T6" fmla="*/ 237 w 280"/>
                  <a:gd name="T7" fmla="*/ 2 h 382"/>
                  <a:gd name="T8" fmla="*/ 213 w 280"/>
                  <a:gd name="T9" fmla="*/ 1 h 382"/>
                  <a:gd name="T10" fmla="*/ 187 w 280"/>
                  <a:gd name="T11" fmla="*/ 0 h 382"/>
                  <a:gd name="T12" fmla="*/ 199 w 280"/>
                  <a:gd name="T13" fmla="*/ 21 h 382"/>
                  <a:gd name="T14" fmla="*/ 213 w 280"/>
                  <a:gd name="T15" fmla="*/ 34 h 382"/>
                  <a:gd name="T16" fmla="*/ 214 w 280"/>
                  <a:gd name="T17" fmla="*/ 51 h 382"/>
                  <a:gd name="T18" fmla="*/ 153 w 280"/>
                  <a:gd name="T19" fmla="*/ 206 h 382"/>
                  <a:gd name="T20" fmla="*/ 87 w 280"/>
                  <a:gd name="T21" fmla="*/ 38 h 382"/>
                  <a:gd name="T22" fmla="*/ 89 w 280"/>
                  <a:gd name="T23" fmla="*/ 25 h 382"/>
                  <a:gd name="T24" fmla="*/ 108 w 280"/>
                  <a:gd name="T25" fmla="*/ 19 h 382"/>
                  <a:gd name="T26" fmla="*/ 118 w 280"/>
                  <a:gd name="T27" fmla="*/ 0 h 382"/>
                  <a:gd name="T28" fmla="*/ 85 w 280"/>
                  <a:gd name="T29" fmla="*/ 1 h 382"/>
                  <a:gd name="T30" fmla="*/ 55 w 280"/>
                  <a:gd name="T31" fmla="*/ 2 h 382"/>
                  <a:gd name="T32" fmla="*/ 0 w 280"/>
                  <a:gd name="T33" fmla="*/ 0 h 382"/>
                  <a:gd name="T34" fmla="*/ 17 w 280"/>
                  <a:gd name="T35" fmla="*/ 19 h 382"/>
                  <a:gd name="T36" fmla="*/ 39 w 280"/>
                  <a:gd name="T37" fmla="*/ 27 h 382"/>
                  <a:gd name="T38" fmla="*/ 132 w 280"/>
                  <a:gd name="T39" fmla="*/ 259 h 382"/>
                  <a:gd name="T40" fmla="*/ 125 w 280"/>
                  <a:gd name="T41" fmla="*/ 277 h 382"/>
                  <a:gd name="T42" fmla="*/ 118 w 280"/>
                  <a:gd name="T43" fmla="*/ 294 h 382"/>
                  <a:gd name="T44" fmla="*/ 107 w 280"/>
                  <a:gd name="T45" fmla="*/ 320 h 382"/>
                  <a:gd name="T46" fmla="*/ 94 w 280"/>
                  <a:gd name="T47" fmla="*/ 344 h 382"/>
                  <a:gd name="T48" fmla="*/ 76 w 280"/>
                  <a:gd name="T49" fmla="*/ 362 h 382"/>
                  <a:gd name="T50" fmla="*/ 53 w 280"/>
                  <a:gd name="T51" fmla="*/ 369 h 382"/>
                  <a:gd name="T52" fmla="*/ 42 w 280"/>
                  <a:gd name="T53" fmla="*/ 367 h 382"/>
                  <a:gd name="T54" fmla="*/ 26 w 280"/>
                  <a:gd name="T55" fmla="*/ 358 h 382"/>
                  <a:gd name="T56" fmla="*/ 43 w 280"/>
                  <a:gd name="T57" fmla="*/ 348 h 382"/>
                  <a:gd name="T58" fmla="*/ 48 w 280"/>
                  <a:gd name="T59" fmla="*/ 333 h 382"/>
                  <a:gd name="T60" fmla="*/ 41 w 280"/>
                  <a:gd name="T61" fmla="*/ 314 h 382"/>
                  <a:gd name="T62" fmla="*/ 24 w 280"/>
                  <a:gd name="T63" fmla="*/ 308 h 382"/>
                  <a:gd name="T64" fmla="*/ 8 w 280"/>
                  <a:gd name="T65" fmla="*/ 314 h 382"/>
                  <a:gd name="T66" fmla="*/ 0 w 280"/>
                  <a:gd name="T67" fmla="*/ 333 h 382"/>
                  <a:gd name="T68" fmla="*/ 15 w 280"/>
                  <a:gd name="T69" fmla="*/ 368 h 382"/>
                  <a:gd name="T70" fmla="*/ 53 w 280"/>
                  <a:gd name="T71" fmla="*/ 382 h 382"/>
                  <a:gd name="T72" fmla="*/ 98 w 280"/>
                  <a:gd name="T73" fmla="*/ 361 h 382"/>
                  <a:gd name="T74" fmla="*/ 126 w 280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0" h="382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3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84"/>
              <p:cNvSpPr>
                <a:spLocks noChangeAspect="1" noEditPoints="1"/>
              </p:cNvSpPr>
              <p:nvPr/>
            </p:nvSpPr>
            <p:spPr bwMode="auto">
              <a:xfrm>
                <a:off x="913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8 w 222"/>
                  <a:gd name="T3" fmla="*/ 63 h 275"/>
                  <a:gd name="T4" fmla="*/ 78 w 222"/>
                  <a:gd name="T5" fmla="*/ 32 h 275"/>
                  <a:gd name="T6" fmla="*/ 101 w 222"/>
                  <a:gd name="T7" fmla="*/ 17 h 275"/>
                  <a:gd name="T8" fmla="*/ 120 w 222"/>
                  <a:gd name="T9" fmla="*/ 13 h 275"/>
                  <a:gd name="T10" fmla="*/ 139 w 222"/>
                  <a:gd name="T11" fmla="*/ 16 h 275"/>
                  <a:gd name="T12" fmla="*/ 155 w 222"/>
                  <a:gd name="T13" fmla="*/ 26 h 275"/>
                  <a:gd name="T14" fmla="*/ 166 w 222"/>
                  <a:gd name="T15" fmla="*/ 40 h 275"/>
                  <a:gd name="T16" fmla="*/ 174 w 222"/>
                  <a:gd name="T17" fmla="*/ 56 h 275"/>
                  <a:gd name="T18" fmla="*/ 180 w 222"/>
                  <a:gd name="T19" fmla="*/ 74 h 275"/>
                  <a:gd name="T20" fmla="*/ 183 w 222"/>
                  <a:gd name="T21" fmla="*/ 91 h 275"/>
                  <a:gd name="T22" fmla="*/ 184 w 222"/>
                  <a:gd name="T23" fmla="*/ 106 h 275"/>
                  <a:gd name="T24" fmla="*/ 185 w 222"/>
                  <a:gd name="T25" fmla="*/ 117 h 275"/>
                  <a:gd name="T26" fmla="*/ 48 w 222"/>
                  <a:gd name="T27" fmla="*/ 117 h 275"/>
                  <a:gd name="T28" fmla="*/ 48 w 222"/>
                  <a:gd name="T29" fmla="*/ 130 h 275"/>
                  <a:gd name="T30" fmla="*/ 208 w 222"/>
                  <a:gd name="T31" fmla="*/ 130 h 275"/>
                  <a:gd name="T32" fmla="*/ 216 w 222"/>
                  <a:gd name="T33" fmla="*/ 130 h 275"/>
                  <a:gd name="T34" fmla="*/ 220 w 222"/>
                  <a:gd name="T35" fmla="*/ 128 h 275"/>
                  <a:gd name="T36" fmla="*/ 222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8 w 222"/>
                  <a:gd name="T43" fmla="*/ 36 h 275"/>
                  <a:gd name="T44" fmla="*/ 166 w 222"/>
                  <a:gd name="T45" fmla="*/ 10 h 275"/>
                  <a:gd name="T46" fmla="*/ 120 w 222"/>
                  <a:gd name="T47" fmla="*/ 0 h 275"/>
                  <a:gd name="T48" fmla="*/ 73 w 222"/>
                  <a:gd name="T49" fmla="*/ 10 h 275"/>
                  <a:gd name="T50" fmla="*/ 35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1 w 222"/>
                  <a:gd name="T57" fmla="*/ 192 h 275"/>
                  <a:gd name="T58" fmla="*/ 38 w 222"/>
                  <a:gd name="T59" fmla="*/ 236 h 275"/>
                  <a:gd name="T60" fmla="*/ 79 w 222"/>
                  <a:gd name="T61" fmla="*/ 265 h 275"/>
                  <a:gd name="T62" fmla="*/ 127 w 222"/>
                  <a:gd name="T63" fmla="*/ 275 h 275"/>
                  <a:gd name="T64" fmla="*/ 171 w 222"/>
                  <a:gd name="T65" fmla="*/ 265 h 275"/>
                  <a:gd name="T66" fmla="*/ 201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20 w 222"/>
                  <a:gd name="T73" fmla="*/ 191 h 275"/>
                  <a:gd name="T74" fmla="*/ 215 w 222"/>
                  <a:gd name="T75" fmla="*/ 190 h 275"/>
                  <a:gd name="T76" fmla="*/ 209 w 222"/>
                  <a:gd name="T77" fmla="*/ 193 h 275"/>
                  <a:gd name="T78" fmla="*/ 207 w 222"/>
                  <a:gd name="T79" fmla="*/ 199 h 275"/>
                  <a:gd name="T80" fmla="*/ 199 w 222"/>
                  <a:gd name="T81" fmla="*/ 219 h 275"/>
                  <a:gd name="T82" fmla="*/ 188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2 w 222"/>
                  <a:gd name="T89" fmla="*/ 257 h 275"/>
                  <a:gd name="T90" fmla="*/ 142 w 222"/>
                  <a:gd name="T91" fmla="*/ 259 h 275"/>
                  <a:gd name="T92" fmla="*/ 134 w 222"/>
                  <a:gd name="T93" fmla="*/ 260 h 275"/>
                  <a:gd name="T94" fmla="*/ 130 w 222"/>
                  <a:gd name="T95" fmla="*/ 260 h 275"/>
                  <a:gd name="T96" fmla="*/ 110 w 222"/>
                  <a:gd name="T97" fmla="*/ 257 h 275"/>
                  <a:gd name="T98" fmla="*/ 92 w 222"/>
                  <a:gd name="T99" fmla="*/ 249 h 275"/>
                  <a:gd name="T100" fmla="*/ 77 w 222"/>
                  <a:gd name="T101" fmla="*/ 236 h 275"/>
                  <a:gd name="T102" fmla="*/ 65 w 222"/>
                  <a:gd name="T103" fmla="*/ 220 h 275"/>
                  <a:gd name="T104" fmla="*/ 55 w 222"/>
                  <a:gd name="T105" fmla="*/ 197 h 275"/>
                  <a:gd name="T106" fmla="*/ 50 w 222"/>
                  <a:gd name="T107" fmla="*/ 172 h 275"/>
                  <a:gd name="T108" fmla="*/ 48 w 222"/>
                  <a:gd name="T109" fmla="*/ 149 h 275"/>
                  <a:gd name="T110" fmla="*/ 48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85"/>
              <p:cNvSpPr>
                <a:spLocks noChangeAspect="1"/>
              </p:cNvSpPr>
              <p:nvPr/>
            </p:nvSpPr>
            <p:spPr bwMode="auto">
              <a:xfrm>
                <a:off x="1168" y="147"/>
                <a:ext cx="193" cy="266"/>
              </a:xfrm>
              <a:custGeom>
                <a:avLst/>
                <a:gdLst>
                  <a:gd name="T0" fmla="*/ 80 w 193"/>
                  <a:gd name="T1" fmla="*/ 66 h 266"/>
                  <a:gd name="T2" fmla="*/ 80 w 193"/>
                  <a:gd name="T3" fmla="*/ 0 h 266"/>
                  <a:gd name="T4" fmla="*/ 0 w 193"/>
                  <a:gd name="T5" fmla="*/ 7 h 266"/>
                  <a:gd name="T6" fmla="*/ 0 w 193"/>
                  <a:gd name="T7" fmla="*/ 25 h 266"/>
                  <a:gd name="T8" fmla="*/ 14 w 193"/>
                  <a:gd name="T9" fmla="*/ 26 h 266"/>
                  <a:gd name="T10" fmla="*/ 24 w 193"/>
                  <a:gd name="T11" fmla="*/ 26 h 266"/>
                  <a:gd name="T12" fmla="*/ 32 w 193"/>
                  <a:gd name="T13" fmla="*/ 28 h 266"/>
                  <a:gd name="T14" fmla="*/ 38 w 193"/>
                  <a:gd name="T15" fmla="*/ 31 h 266"/>
                  <a:gd name="T16" fmla="*/ 42 w 193"/>
                  <a:gd name="T17" fmla="*/ 35 h 266"/>
                  <a:gd name="T18" fmla="*/ 44 w 193"/>
                  <a:gd name="T19" fmla="*/ 41 h 266"/>
                  <a:gd name="T20" fmla="*/ 45 w 193"/>
                  <a:gd name="T21" fmla="*/ 49 h 266"/>
                  <a:gd name="T22" fmla="*/ 45 w 193"/>
                  <a:gd name="T23" fmla="*/ 59 h 266"/>
                  <a:gd name="T24" fmla="*/ 45 w 193"/>
                  <a:gd name="T25" fmla="*/ 220 h 266"/>
                  <a:gd name="T26" fmla="*/ 43 w 193"/>
                  <a:gd name="T27" fmla="*/ 236 h 266"/>
                  <a:gd name="T28" fmla="*/ 37 w 193"/>
                  <a:gd name="T29" fmla="*/ 244 h 266"/>
                  <a:gd name="T30" fmla="*/ 24 w 193"/>
                  <a:gd name="T31" fmla="*/ 247 h 266"/>
                  <a:gd name="T32" fmla="*/ 0 w 193"/>
                  <a:gd name="T33" fmla="*/ 247 h 266"/>
                  <a:gd name="T34" fmla="*/ 0 w 193"/>
                  <a:gd name="T35" fmla="*/ 266 h 266"/>
                  <a:gd name="T36" fmla="*/ 35 w 193"/>
                  <a:gd name="T37" fmla="*/ 265 h 266"/>
                  <a:gd name="T38" fmla="*/ 66 w 193"/>
                  <a:gd name="T39" fmla="*/ 264 h 266"/>
                  <a:gd name="T40" fmla="*/ 102 w 193"/>
                  <a:gd name="T41" fmla="*/ 264 h 266"/>
                  <a:gd name="T42" fmla="*/ 139 w 193"/>
                  <a:gd name="T43" fmla="*/ 266 h 266"/>
                  <a:gd name="T44" fmla="*/ 139 w 193"/>
                  <a:gd name="T45" fmla="*/ 247 h 266"/>
                  <a:gd name="T46" fmla="*/ 127 w 193"/>
                  <a:gd name="T47" fmla="*/ 247 h 266"/>
                  <a:gd name="T48" fmla="*/ 102 w 193"/>
                  <a:gd name="T49" fmla="*/ 246 h 266"/>
                  <a:gd name="T50" fmla="*/ 89 w 193"/>
                  <a:gd name="T51" fmla="*/ 241 h 266"/>
                  <a:gd name="T52" fmla="*/ 84 w 193"/>
                  <a:gd name="T53" fmla="*/ 232 h 266"/>
                  <a:gd name="T54" fmla="*/ 83 w 193"/>
                  <a:gd name="T55" fmla="*/ 219 h 266"/>
                  <a:gd name="T56" fmla="*/ 83 w 193"/>
                  <a:gd name="T57" fmla="*/ 126 h 266"/>
                  <a:gd name="T58" fmla="*/ 87 w 193"/>
                  <a:gd name="T59" fmla="*/ 84 h 266"/>
                  <a:gd name="T60" fmla="*/ 101 w 193"/>
                  <a:gd name="T61" fmla="*/ 47 h 266"/>
                  <a:gd name="T62" fmla="*/ 122 w 193"/>
                  <a:gd name="T63" fmla="*/ 22 h 266"/>
                  <a:gd name="T64" fmla="*/ 151 w 193"/>
                  <a:gd name="T65" fmla="*/ 13 h 266"/>
                  <a:gd name="T66" fmla="*/ 157 w 193"/>
                  <a:gd name="T67" fmla="*/ 14 h 266"/>
                  <a:gd name="T68" fmla="*/ 154 w 193"/>
                  <a:gd name="T69" fmla="*/ 16 h 266"/>
                  <a:gd name="T70" fmla="*/ 150 w 193"/>
                  <a:gd name="T71" fmla="*/ 20 h 266"/>
                  <a:gd name="T72" fmla="*/ 146 w 193"/>
                  <a:gd name="T73" fmla="*/ 27 h 266"/>
                  <a:gd name="T74" fmla="*/ 144 w 193"/>
                  <a:gd name="T75" fmla="*/ 37 h 266"/>
                  <a:gd name="T76" fmla="*/ 146 w 193"/>
                  <a:gd name="T77" fmla="*/ 49 h 266"/>
                  <a:gd name="T78" fmla="*/ 151 w 193"/>
                  <a:gd name="T79" fmla="*/ 57 h 266"/>
                  <a:gd name="T80" fmla="*/ 159 w 193"/>
                  <a:gd name="T81" fmla="*/ 62 h 266"/>
                  <a:gd name="T82" fmla="*/ 169 w 193"/>
                  <a:gd name="T83" fmla="*/ 63 h 266"/>
                  <a:gd name="T84" fmla="*/ 177 w 193"/>
                  <a:gd name="T85" fmla="*/ 62 h 266"/>
                  <a:gd name="T86" fmla="*/ 185 w 193"/>
                  <a:gd name="T87" fmla="*/ 57 h 266"/>
                  <a:gd name="T88" fmla="*/ 191 w 193"/>
                  <a:gd name="T89" fmla="*/ 49 h 266"/>
                  <a:gd name="T90" fmla="*/ 193 w 193"/>
                  <a:gd name="T91" fmla="*/ 37 h 266"/>
                  <a:gd name="T92" fmla="*/ 190 w 193"/>
                  <a:gd name="T93" fmla="*/ 23 h 266"/>
                  <a:gd name="T94" fmla="*/ 181 w 193"/>
                  <a:gd name="T95" fmla="*/ 11 h 266"/>
                  <a:gd name="T96" fmla="*/ 168 w 193"/>
                  <a:gd name="T97" fmla="*/ 3 h 266"/>
                  <a:gd name="T98" fmla="*/ 151 w 193"/>
                  <a:gd name="T99" fmla="*/ 0 h 266"/>
                  <a:gd name="T100" fmla="*/ 136 w 193"/>
                  <a:gd name="T101" fmla="*/ 2 h 266"/>
                  <a:gd name="T102" fmla="*/ 123 w 193"/>
                  <a:gd name="T103" fmla="*/ 7 h 266"/>
                  <a:gd name="T104" fmla="*/ 112 w 193"/>
                  <a:gd name="T105" fmla="*/ 14 h 266"/>
                  <a:gd name="T106" fmla="*/ 103 w 193"/>
                  <a:gd name="T107" fmla="*/ 23 h 266"/>
                  <a:gd name="T108" fmla="*/ 95 w 193"/>
                  <a:gd name="T109" fmla="*/ 34 h 266"/>
                  <a:gd name="T110" fmla="*/ 89 w 193"/>
                  <a:gd name="T111" fmla="*/ 45 h 266"/>
                  <a:gd name="T112" fmla="*/ 84 w 193"/>
                  <a:gd name="T113" fmla="*/ 56 h 266"/>
                  <a:gd name="T114" fmla="*/ 80 w 193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 86"/>
              <p:cNvSpPr>
                <a:spLocks noChangeAspect="1" noEditPoints="1"/>
              </p:cNvSpPr>
              <p:nvPr/>
            </p:nvSpPr>
            <p:spPr bwMode="auto">
              <a:xfrm>
                <a:off x="1585" y="6"/>
                <a:ext cx="254" cy="407"/>
              </a:xfrm>
              <a:custGeom>
                <a:avLst/>
                <a:gdLst>
                  <a:gd name="T0" fmla="*/ 152 w 254"/>
                  <a:gd name="T1" fmla="*/ 308 h 407"/>
                  <a:gd name="T2" fmla="*/ 152 w 254"/>
                  <a:gd name="T3" fmla="*/ 360 h 407"/>
                  <a:gd name="T4" fmla="*/ 151 w 254"/>
                  <a:gd name="T5" fmla="*/ 373 h 407"/>
                  <a:gd name="T6" fmla="*/ 147 w 254"/>
                  <a:gd name="T7" fmla="*/ 382 h 407"/>
                  <a:gd name="T8" fmla="*/ 133 w 254"/>
                  <a:gd name="T9" fmla="*/ 387 h 407"/>
                  <a:gd name="T10" fmla="*/ 109 w 254"/>
                  <a:gd name="T11" fmla="*/ 388 h 407"/>
                  <a:gd name="T12" fmla="*/ 97 w 254"/>
                  <a:gd name="T13" fmla="*/ 388 h 407"/>
                  <a:gd name="T14" fmla="*/ 97 w 254"/>
                  <a:gd name="T15" fmla="*/ 407 h 407"/>
                  <a:gd name="T16" fmla="*/ 135 w 254"/>
                  <a:gd name="T17" fmla="*/ 405 h 407"/>
                  <a:gd name="T18" fmla="*/ 174 w 254"/>
                  <a:gd name="T19" fmla="*/ 405 h 407"/>
                  <a:gd name="T20" fmla="*/ 214 w 254"/>
                  <a:gd name="T21" fmla="*/ 405 h 407"/>
                  <a:gd name="T22" fmla="*/ 252 w 254"/>
                  <a:gd name="T23" fmla="*/ 407 h 407"/>
                  <a:gd name="T24" fmla="*/ 252 w 254"/>
                  <a:gd name="T25" fmla="*/ 388 h 407"/>
                  <a:gd name="T26" fmla="*/ 240 w 254"/>
                  <a:gd name="T27" fmla="*/ 388 h 407"/>
                  <a:gd name="T28" fmla="*/ 215 w 254"/>
                  <a:gd name="T29" fmla="*/ 387 h 407"/>
                  <a:gd name="T30" fmla="*/ 202 w 254"/>
                  <a:gd name="T31" fmla="*/ 382 h 407"/>
                  <a:gd name="T32" fmla="*/ 197 w 254"/>
                  <a:gd name="T33" fmla="*/ 373 h 407"/>
                  <a:gd name="T34" fmla="*/ 196 w 254"/>
                  <a:gd name="T35" fmla="*/ 360 h 407"/>
                  <a:gd name="T36" fmla="*/ 196 w 254"/>
                  <a:gd name="T37" fmla="*/ 308 h 407"/>
                  <a:gd name="T38" fmla="*/ 254 w 254"/>
                  <a:gd name="T39" fmla="*/ 308 h 407"/>
                  <a:gd name="T40" fmla="*/ 254 w 254"/>
                  <a:gd name="T41" fmla="*/ 289 h 407"/>
                  <a:gd name="T42" fmla="*/ 196 w 254"/>
                  <a:gd name="T43" fmla="*/ 289 h 407"/>
                  <a:gd name="T44" fmla="*/ 196 w 254"/>
                  <a:gd name="T45" fmla="*/ 15 h 407"/>
                  <a:gd name="T46" fmla="*/ 196 w 254"/>
                  <a:gd name="T47" fmla="*/ 8 h 407"/>
                  <a:gd name="T48" fmla="*/ 195 w 254"/>
                  <a:gd name="T49" fmla="*/ 3 h 407"/>
                  <a:gd name="T50" fmla="*/ 193 w 254"/>
                  <a:gd name="T51" fmla="*/ 1 h 407"/>
                  <a:gd name="T52" fmla="*/ 187 w 254"/>
                  <a:gd name="T53" fmla="*/ 0 h 407"/>
                  <a:gd name="T54" fmla="*/ 181 w 254"/>
                  <a:gd name="T55" fmla="*/ 1 h 407"/>
                  <a:gd name="T56" fmla="*/ 176 w 254"/>
                  <a:gd name="T57" fmla="*/ 7 h 407"/>
                  <a:gd name="T58" fmla="*/ 0 w 254"/>
                  <a:gd name="T59" fmla="*/ 289 h 407"/>
                  <a:gd name="T60" fmla="*/ 0 w 254"/>
                  <a:gd name="T61" fmla="*/ 308 h 407"/>
                  <a:gd name="T62" fmla="*/ 152 w 254"/>
                  <a:gd name="T63" fmla="*/ 308 h 407"/>
                  <a:gd name="T64" fmla="*/ 156 w 254"/>
                  <a:gd name="T65" fmla="*/ 289 h 407"/>
                  <a:gd name="T66" fmla="*/ 16 w 254"/>
                  <a:gd name="T67" fmla="*/ 289 h 407"/>
                  <a:gd name="T68" fmla="*/ 156 w 254"/>
                  <a:gd name="T69" fmla="*/ 65 h 407"/>
                  <a:gd name="T70" fmla="*/ 156 w 254"/>
                  <a:gd name="T71" fmla="*/ 289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4" h="407">
                    <a:moveTo>
                      <a:pt x="152" y="308"/>
                    </a:moveTo>
                    <a:lnTo>
                      <a:pt x="152" y="360"/>
                    </a:lnTo>
                    <a:lnTo>
                      <a:pt x="151" y="373"/>
                    </a:lnTo>
                    <a:lnTo>
                      <a:pt x="147" y="382"/>
                    </a:lnTo>
                    <a:lnTo>
                      <a:pt x="133" y="387"/>
                    </a:lnTo>
                    <a:lnTo>
                      <a:pt x="109" y="388"/>
                    </a:lnTo>
                    <a:lnTo>
                      <a:pt x="97" y="388"/>
                    </a:lnTo>
                    <a:lnTo>
                      <a:pt x="97" y="407"/>
                    </a:lnTo>
                    <a:lnTo>
                      <a:pt x="135" y="405"/>
                    </a:lnTo>
                    <a:lnTo>
                      <a:pt x="174" y="405"/>
                    </a:lnTo>
                    <a:lnTo>
                      <a:pt x="214" y="405"/>
                    </a:lnTo>
                    <a:lnTo>
                      <a:pt x="252" y="407"/>
                    </a:lnTo>
                    <a:lnTo>
                      <a:pt x="252" y="388"/>
                    </a:lnTo>
                    <a:lnTo>
                      <a:pt x="240" y="388"/>
                    </a:lnTo>
                    <a:lnTo>
                      <a:pt x="215" y="387"/>
                    </a:lnTo>
                    <a:lnTo>
                      <a:pt x="202" y="382"/>
                    </a:lnTo>
                    <a:lnTo>
                      <a:pt x="197" y="373"/>
                    </a:lnTo>
                    <a:lnTo>
                      <a:pt x="196" y="360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89"/>
                    </a:lnTo>
                    <a:lnTo>
                      <a:pt x="196" y="289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89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89"/>
                    </a:moveTo>
                    <a:lnTo>
                      <a:pt x="16" y="289"/>
                    </a:lnTo>
                    <a:lnTo>
                      <a:pt x="156" y="65"/>
                    </a:lnTo>
                    <a:lnTo>
                      <a:pt x="156" y="2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26" name="Group 51"/>
            <p:cNvGrpSpPr>
              <a:grpSpLocks noChangeAspect="1"/>
            </p:cNvGrpSpPr>
            <p:nvPr/>
          </p:nvGrpSpPr>
          <p:grpSpPr bwMode="auto">
            <a:xfrm>
              <a:off x="3117992" y="880560"/>
              <a:ext cx="243653" cy="71138"/>
              <a:chOff x="-2" y="2"/>
              <a:chExt cx="1829" cy="534"/>
            </a:xfrm>
          </p:grpSpPr>
          <p:sp>
            <p:nvSpPr>
              <p:cNvPr id="127" name="Freeform 75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5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20 w 315"/>
                  <a:gd name="T17" fmla="*/ 389 h 411"/>
                  <a:gd name="T18" fmla="*/ 186 w 315"/>
                  <a:gd name="T19" fmla="*/ 392 h 411"/>
                  <a:gd name="T20" fmla="*/ 139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1 w 315"/>
                  <a:gd name="T29" fmla="*/ 368 h 411"/>
                  <a:gd name="T30" fmla="*/ 111 w 315"/>
                  <a:gd name="T31" fmla="*/ 48 h 411"/>
                  <a:gd name="T32" fmla="*/ 111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4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Freeform 76"/>
              <p:cNvSpPr>
                <a:spLocks noChangeAspect="1" noEditPoints="1"/>
              </p:cNvSpPr>
              <p:nvPr/>
            </p:nvSpPr>
            <p:spPr bwMode="auto">
              <a:xfrm>
                <a:off x="363" y="144"/>
                <a:ext cx="259" cy="275"/>
              </a:xfrm>
              <a:custGeom>
                <a:avLst/>
                <a:gdLst>
                  <a:gd name="T0" fmla="*/ 171 w 259"/>
                  <a:gd name="T1" fmla="*/ 241 h 275"/>
                  <a:gd name="T2" fmla="*/ 193 w 259"/>
                  <a:gd name="T3" fmla="*/ 268 h 275"/>
                  <a:gd name="T4" fmla="*/ 217 w 259"/>
                  <a:gd name="T5" fmla="*/ 272 h 275"/>
                  <a:gd name="T6" fmla="*/ 232 w 259"/>
                  <a:gd name="T7" fmla="*/ 267 h 275"/>
                  <a:gd name="T8" fmla="*/ 247 w 259"/>
                  <a:gd name="T9" fmla="*/ 255 h 275"/>
                  <a:gd name="T10" fmla="*/ 257 w 259"/>
                  <a:gd name="T11" fmla="*/ 232 h 275"/>
                  <a:gd name="T12" fmla="*/ 259 w 259"/>
                  <a:gd name="T13" fmla="*/ 182 h 275"/>
                  <a:gd name="T14" fmla="*/ 244 w 259"/>
                  <a:gd name="T15" fmla="*/ 215 h 275"/>
                  <a:gd name="T16" fmla="*/ 236 w 259"/>
                  <a:gd name="T17" fmla="*/ 248 h 275"/>
                  <a:gd name="T18" fmla="*/ 223 w 259"/>
                  <a:gd name="T19" fmla="*/ 254 h 275"/>
                  <a:gd name="T20" fmla="*/ 206 w 259"/>
                  <a:gd name="T21" fmla="*/ 240 h 275"/>
                  <a:gd name="T22" fmla="*/ 202 w 259"/>
                  <a:gd name="T23" fmla="*/ 224 h 275"/>
                  <a:gd name="T24" fmla="*/ 202 w 259"/>
                  <a:gd name="T25" fmla="*/ 85 h 275"/>
                  <a:gd name="T26" fmla="*/ 193 w 259"/>
                  <a:gd name="T27" fmla="*/ 49 h 275"/>
                  <a:gd name="T28" fmla="*/ 164 w 259"/>
                  <a:gd name="T29" fmla="*/ 17 h 275"/>
                  <a:gd name="T30" fmla="*/ 124 w 259"/>
                  <a:gd name="T31" fmla="*/ 1 h 275"/>
                  <a:gd name="T32" fmla="*/ 86 w 259"/>
                  <a:gd name="T33" fmla="*/ 1 h 275"/>
                  <a:gd name="T34" fmla="*/ 55 w 259"/>
                  <a:gd name="T35" fmla="*/ 11 h 275"/>
                  <a:gd name="T36" fmla="*/ 31 w 259"/>
                  <a:gd name="T37" fmla="*/ 29 h 275"/>
                  <a:gd name="T38" fmla="*/ 18 w 259"/>
                  <a:gd name="T39" fmla="*/ 53 h 275"/>
                  <a:gd name="T40" fmla="*/ 18 w 259"/>
                  <a:gd name="T41" fmla="*/ 80 h 275"/>
                  <a:gd name="T42" fmla="*/ 32 w 259"/>
                  <a:gd name="T43" fmla="*/ 94 h 275"/>
                  <a:gd name="T44" fmla="*/ 54 w 259"/>
                  <a:gd name="T45" fmla="*/ 94 h 275"/>
                  <a:gd name="T46" fmla="*/ 67 w 259"/>
                  <a:gd name="T47" fmla="*/ 79 h 275"/>
                  <a:gd name="T48" fmla="*/ 68 w 259"/>
                  <a:gd name="T49" fmla="*/ 61 h 275"/>
                  <a:gd name="T50" fmla="*/ 55 w 259"/>
                  <a:gd name="T51" fmla="*/ 44 h 275"/>
                  <a:gd name="T52" fmla="*/ 53 w 259"/>
                  <a:gd name="T53" fmla="*/ 27 h 275"/>
                  <a:gd name="T54" fmla="*/ 87 w 259"/>
                  <a:gd name="T55" fmla="*/ 14 h 275"/>
                  <a:gd name="T56" fmla="*/ 112 w 259"/>
                  <a:gd name="T57" fmla="*/ 14 h 275"/>
                  <a:gd name="T58" fmla="*/ 133 w 259"/>
                  <a:gd name="T59" fmla="*/ 23 h 275"/>
                  <a:gd name="T60" fmla="*/ 151 w 259"/>
                  <a:gd name="T61" fmla="*/ 42 h 275"/>
                  <a:gd name="T62" fmla="*/ 161 w 259"/>
                  <a:gd name="T63" fmla="*/ 71 h 275"/>
                  <a:gd name="T64" fmla="*/ 163 w 259"/>
                  <a:gd name="T65" fmla="*/ 112 h 275"/>
                  <a:gd name="T66" fmla="*/ 57 w 259"/>
                  <a:gd name="T67" fmla="*/ 134 h 275"/>
                  <a:gd name="T68" fmla="*/ 12 w 259"/>
                  <a:gd name="T69" fmla="*/ 170 h 275"/>
                  <a:gd name="T70" fmla="*/ 0 w 259"/>
                  <a:gd name="T71" fmla="*/ 212 h 275"/>
                  <a:gd name="T72" fmla="*/ 32 w 259"/>
                  <a:gd name="T73" fmla="*/ 262 h 275"/>
                  <a:gd name="T74" fmla="*/ 91 w 259"/>
                  <a:gd name="T75" fmla="*/ 275 h 275"/>
                  <a:gd name="T76" fmla="*/ 139 w 259"/>
                  <a:gd name="T77" fmla="*/ 260 h 275"/>
                  <a:gd name="T78" fmla="*/ 167 w 259"/>
                  <a:gd name="T79" fmla="*/ 223 h 275"/>
                  <a:gd name="T80" fmla="*/ 163 w 259"/>
                  <a:gd name="T81" fmla="*/ 184 h 275"/>
                  <a:gd name="T82" fmla="*/ 156 w 259"/>
                  <a:gd name="T83" fmla="*/ 221 h 275"/>
                  <a:gd name="T84" fmla="*/ 139 w 259"/>
                  <a:gd name="T85" fmla="*/ 245 h 275"/>
                  <a:gd name="T86" fmla="*/ 117 w 259"/>
                  <a:gd name="T87" fmla="*/ 258 h 275"/>
                  <a:gd name="T88" fmla="*/ 95 w 259"/>
                  <a:gd name="T89" fmla="*/ 262 h 275"/>
                  <a:gd name="T90" fmla="*/ 59 w 259"/>
                  <a:gd name="T91" fmla="*/ 248 h 275"/>
                  <a:gd name="T92" fmla="*/ 44 w 259"/>
                  <a:gd name="T93" fmla="*/ 211 h 275"/>
                  <a:gd name="T94" fmla="*/ 68 w 259"/>
                  <a:gd name="T95" fmla="*/ 157 h 275"/>
                  <a:gd name="T96" fmla="*/ 163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77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1" cy="382"/>
              </a:xfrm>
              <a:custGeom>
                <a:avLst/>
                <a:gdLst>
                  <a:gd name="T0" fmla="*/ 241 w 281"/>
                  <a:gd name="T1" fmla="*/ 35 h 382"/>
                  <a:gd name="T2" fmla="*/ 271 w 281"/>
                  <a:gd name="T3" fmla="*/ 19 h 382"/>
                  <a:gd name="T4" fmla="*/ 281 w 281"/>
                  <a:gd name="T5" fmla="*/ 0 h 382"/>
                  <a:gd name="T6" fmla="*/ 238 w 281"/>
                  <a:gd name="T7" fmla="*/ 2 h 382"/>
                  <a:gd name="T8" fmla="*/ 213 w 281"/>
                  <a:gd name="T9" fmla="*/ 1 h 382"/>
                  <a:gd name="T10" fmla="*/ 188 w 281"/>
                  <a:gd name="T11" fmla="*/ 0 h 382"/>
                  <a:gd name="T12" fmla="*/ 199 w 281"/>
                  <a:gd name="T13" fmla="*/ 21 h 382"/>
                  <a:gd name="T14" fmla="*/ 213 w 281"/>
                  <a:gd name="T15" fmla="*/ 34 h 382"/>
                  <a:gd name="T16" fmla="*/ 214 w 281"/>
                  <a:gd name="T17" fmla="*/ 51 h 382"/>
                  <a:gd name="T18" fmla="*/ 153 w 281"/>
                  <a:gd name="T19" fmla="*/ 206 h 382"/>
                  <a:gd name="T20" fmla="*/ 87 w 281"/>
                  <a:gd name="T21" fmla="*/ 38 h 382"/>
                  <a:gd name="T22" fmla="*/ 90 w 281"/>
                  <a:gd name="T23" fmla="*/ 25 h 382"/>
                  <a:gd name="T24" fmla="*/ 109 w 281"/>
                  <a:gd name="T25" fmla="*/ 19 h 382"/>
                  <a:gd name="T26" fmla="*/ 118 w 281"/>
                  <a:gd name="T27" fmla="*/ 0 h 382"/>
                  <a:gd name="T28" fmla="*/ 85 w 281"/>
                  <a:gd name="T29" fmla="*/ 1 h 382"/>
                  <a:gd name="T30" fmla="*/ 55 w 281"/>
                  <a:gd name="T31" fmla="*/ 2 h 382"/>
                  <a:gd name="T32" fmla="*/ 0 w 281"/>
                  <a:gd name="T33" fmla="*/ 0 h 382"/>
                  <a:gd name="T34" fmla="*/ 18 w 281"/>
                  <a:gd name="T35" fmla="*/ 19 h 382"/>
                  <a:gd name="T36" fmla="*/ 40 w 281"/>
                  <a:gd name="T37" fmla="*/ 27 h 382"/>
                  <a:gd name="T38" fmla="*/ 133 w 281"/>
                  <a:gd name="T39" fmla="*/ 259 h 382"/>
                  <a:gd name="T40" fmla="*/ 126 w 281"/>
                  <a:gd name="T41" fmla="*/ 277 h 382"/>
                  <a:gd name="T42" fmla="*/ 118 w 281"/>
                  <a:gd name="T43" fmla="*/ 294 h 382"/>
                  <a:gd name="T44" fmla="*/ 108 w 281"/>
                  <a:gd name="T45" fmla="*/ 320 h 382"/>
                  <a:gd name="T46" fmla="*/ 94 w 281"/>
                  <a:gd name="T47" fmla="*/ 344 h 382"/>
                  <a:gd name="T48" fmla="*/ 77 w 281"/>
                  <a:gd name="T49" fmla="*/ 362 h 382"/>
                  <a:gd name="T50" fmla="*/ 53 w 281"/>
                  <a:gd name="T51" fmla="*/ 369 h 382"/>
                  <a:gd name="T52" fmla="*/ 42 w 281"/>
                  <a:gd name="T53" fmla="*/ 367 h 382"/>
                  <a:gd name="T54" fmla="*/ 26 w 281"/>
                  <a:gd name="T55" fmla="*/ 358 h 382"/>
                  <a:gd name="T56" fmla="*/ 44 w 281"/>
                  <a:gd name="T57" fmla="*/ 348 h 382"/>
                  <a:gd name="T58" fmla="*/ 48 w 281"/>
                  <a:gd name="T59" fmla="*/ 333 h 382"/>
                  <a:gd name="T60" fmla="*/ 41 w 281"/>
                  <a:gd name="T61" fmla="*/ 314 h 382"/>
                  <a:gd name="T62" fmla="*/ 24 w 281"/>
                  <a:gd name="T63" fmla="*/ 308 h 382"/>
                  <a:gd name="T64" fmla="*/ 8 w 281"/>
                  <a:gd name="T65" fmla="*/ 314 h 382"/>
                  <a:gd name="T66" fmla="*/ 0 w 281"/>
                  <a:gd name="T67" fmla="*/ 333 h 382"/>
                  <a:gd name="T68" fmla="*/ 15 w 281"/>
                  <a:gd name="T69" fmla="*/ 368 h 382"/>
                  <a:gd name="T70" fmla="*/ 53 w 281"/>
                  <a:gd name="T71" fmla="*/ 382 h 382"/>
                  <a:gd name="T72" fmla="*/ 98 w 281"/>
                  <a:gd name="T73" fmla="*/ 361 h 382"/>
                  <a:gd name="T74" fmla="*/ 126 w 281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1" h="382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 78"/>
              <p:cNvSpPr>
                <a:spLocks noChangeAspect="1" noEditPoints="1"/>
              </p:cNvSpPr>
              <p:nvPr/>
            </p:nvSpPr>
            <p:spPr bwMode="auto">
              <a:xfrm>
                <a:off x="914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7 w 222"/>
                  <a:gd name="T3" fmla="*/ 63 h 275"/>
                  <a:gd name="T4" fmla="*/ 77 w 222"/>
                  <a:gd name="T5" fmla="*/ 32 h 275"/>
                  <a:gd name="T6" fmla="*/ 100 w 222"/>
                  <a:gd name="T7" fmla="*/ 17 h 275"/>
                  <a:gd name="T8" fmla="*/ 119 w 222"/>
                  <a:gd name="T9" fmla="*/ 13 h 275"/>
                  <a:gd name="T10" fmla="*/ 139 w 222"/>
                  <a:gd name="T11" fmla="*/ 16 h 275"/>
                  <a:gd name="T12" fmla="*/ 154 w 222"/>
                  <a:gd name="T13" fmla="*/ 26 h 275"/>
                  <a:gd name="T14" fmla="*/ 165 w 222"/>
                  <a:gd name="T15" fmla="*/ 40 h 275"/>
                  <a:gd name="T16" fmla="*/ 173 w 222"/>
                  <a:gd name="T17" fmla="*/ 56 h 275"/>
                  <a:gd name="T18" fmla="*/ 179 w 222"/>
                  <a:gd name="T19" fmla="*/ 74 h 275"/>
                  <a:gd name="T20" fmla="*/ 182 w 222"/>
                  <a:gd name="T21" fmla="*/ 91 h 275"/>
                  <a:gd name="T22" fmla="*/ 183 w 222"/>
                  <a:gd name="T23" fmla="*/ 106 h 275"/>
                  <a:gd name="T24" fmla="*/ 184 w 222"/>
                  <a:gd name="T25" fmla="*/ 117 h 275"/>
                  <a:gd name="T26" fmla="*/ 48 w 222"/>
                  <a:gd name="T27" fmla="*/ 117 h 275"/>
                  <a:gd name="T28" fmla="*/ 47 w 222"/>
                  <a:gd name="T29" fmla="*/ 130 h 275"/>
                  <a:gd name="T30" fmla="*/ 207 w 222"/>
                  <a:gd name="T31" fmla="*/ 130 h 275"/>
                  <a:gd name="T32" fmla="*/ 215 w 222"/>
                  <a:gd name="T33" fmla="*/ 130 h 275"/>
                  <a:gd name="T34" fmla="*/ 219 w 222"/>
                  <a:gd name="T35" fmla="*/ 128 h 275"/>
                  <a:gd name="T36" fmla="*/ 221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7 w 222"/>
                  <a:gd name="T43" fmla="*/ 36 h 275"/>
                  <a:gd name="T44" fmla="*/ 165 w 222"/>
                  <a:gd name="T45" fmla="*/ 10 h 275"/>
                  <a:gd name="T46" fmla="*/ 119 w 222"/>
                  <a:gd name="T47" fmla="*/ 0 h 275"/>
                  <a:gd name="T48" fmla="*/ 72 w 222"/>
                  <a:gd name="T49" fmla="*/ 10 h 275"/>
                  <a:gd name="T50" fmla="*/ 34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0 w 222"/>
                  <a:gd name="T57" fmla="*/ 192 h 275"/>
                  <a:gd name="T58" fmla="*/ 38 w 222"/>
                  <a:gd name="T59" fmla="*/ 236 h 275"/>
                  <a:gd name="T60" fmla="*/ 78 w 222"/>
                  <a:gd name="T61" fmla="*/ 265 h 275"/>
                  <a:gd name="T62" fmla="*/ 126 w 222"/>
                  <a:gd name="T63" fmla="*/ 275 h 275"/>
                  <a:gd name="T64" fmla="*/ 170 w 222"/>
                  <a:gd name="T65" fmla="*/ 265 h 275"/>
                  <a:gd name="T66" fmla="*/ 200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19 w 222"/>
                  <a:gd name="T73" fmla="*/ 191 h 275"/>
                  <a:gd name="T74" fmla="*/ 214 w 222"/>
                  <a:gd name="T75" fmla="*/ 190 h 275"/>
                  <a:gd name="T76" fmla="*/ 209 w 222"/>
                  <a:gd name="T77" fmla="*/ 193 h 275"/>
                  <a:gd name="T78" fmla="*/ 207 w 222"/>
                  <a:gd name="T79" fmla="*/ 199 h 275"/>
                  <a:gd name="T80" fmla="*/ 198 w 222"/>
                  <a:gd name="T81" fmla="*/ 219 h 275"/>
                  <a:gd name="T82" fmla="*/ 187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1 w 222"/>
                  <a:gd name="T89" fmla="*/ 257 h 275"/>
                  <a:gd name="T90" fmla="*/ 141 w 222"/>
                  <a:gd name="T91" fmla="*/ 259 h 275"/>
                  <a:gd name="T92" fmla="*/ 133 w 222"/>
                  <a:gd name="T93" fmla="*/ 260 h 275"/>
                  <a:gd name="T94" fmla="*/ 129 w 222"/>
                  <a:gd name="T95" fmla="*/ 260 h 275"/>
                  <a:gd name="T96" fmla="*/ 109 w 222"/>
                  <a:gd name="T97" fmla="*/ 257 h 275"/>
                  <a:gd name="T98" fmla="*/ 91 w 222"/>
                  <a:gd name="T99" fmla="*/ 249 h 275"/>
                  <a:gd name="T100" fmla="*/ 76 w 222"/>
                  <a:gd name="T101" fmla="*/ 236 h 275"/>
                  <a:gd name="T102" fmla="*/ 64 w 222"/>
                  <a:gd name="T103" fmla="*/ 220 h 275"/>
                  <a:gd name="T104" fmla="*/ 54 w 222"/>
                  <a:gd name="T105" fmla="*/ 197 h 275"/>
                  <a:gd name="T106" fmla="*/ 49 w 222"/>
                  <a:gd name="T107" fmla="*/ 172 h 275"/>
                  <a:gd name="T108" fmla="*/ 47 w 222"/>
                  <a:gd name="T109" fmla="*/ 149 h 275"/>
                  <a:gd name="T110" fmla="*/ 47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 79"/>
              <p:cNvSpPr>
                <a:spLocks noChangeAspect="1"/>
              </p:cNvSpPr>
              <p:nvPr/>
            </p:nvSpPr>
            <p:spPr bwMode="auto">
              <a:xfrm>
                <a:off x="1169" y="147"/>
                <a:ext cx="192" cy="266"/>
              </a:xfrm>
              <a:custGeom>
                <a:avLst/>
                <a:gdLst>
                  <a:gd name="T0" fmla="*/ 80 w 192"/>
                  <a:gd name="T1" fmla="*/ 66 h 266"/>
                  <a:gd name="T2" fmla="*/ 80 w 192"/>
                  <a:gd name="T3" fmla="*/ 0 h 266"/>
                  <a:gd name="T4" fmla="*/ 0 w 192"/>
                  <a:gd name="T5" fmla="*/ 7 h 266"/>
                  <a:gd name="T6" fmla="*/ 0 w 192"/>
                  <a:gd name="T7" fmla="*/ 25 h 266"/>
                  <a:gd name="T8" fmla="*/ 13 w 192"/>
                  <a:gd name="T9" fmla="*/ 26 h 266"/>
                  <a:gd name="T10" fmla="*/ 24 w 192"/>
                  <a:gd name="T11" fmla="*/ 26 h 266"/>
                  <a:gd name="T12" fmla="*/ 32 w 192"/>
                  <a:gd name="T13" fmla="*/ 28 h 266"/>
                  <a:gd name="T14" fmla="*/ 37 w 192"/>
                  <a:gd name="T15" fmla="*/ 31 h 266"/>
                  <a:gd name="T16" fmla="*/ 41 w 192"/>
                  <a:gd name="T17" fmla="*/ 35 h 266"/>
                  <a:gd name="T18" fmla="*/ 43 w 192"/>
                  <a:gd name="T19" fmla="*/ 41 h 266"/>
                  <a:gd name="T20" fmla="*/ 44 w 192"/>
                  <a:gd name="T21" fmla="*/ 49 h 266"/>
                  <a:gd name="T22" fmla="*/ 44 w 192"/>
                  <a:gd name="T23" fmla="*/ 59 h 266"/>
                  <a:gd name="T24" fmla="*/ 44 w 192"/>
                  <a:gd name="T25" fmla="*/ 220 h 266"/>
                  <a:gd name="T26" fmla="*/ 43 w 192"/>
                  <a:gd name="T27" fmla="*/ 236 h 266"/>
                  <a:gd name="T28" fmla="*/ 36 w 192"/>
                  <a:gd name="T29" fmla="*/ 244 h 266"/>
                  <a:gd name="T30" fmla="*/ 23 w 192"/>
                  <a:gd name="T31" fmla="*/ 247 h 266"/>
                  <a:gd name="T32" fmla="*/ 0 w 192"/>
                  <a:gd name="T33" fmla="*/ 247 h 266"/>
                  <a:gd name="T34" fmla="*/ 0 w 192"/>
                  <a:gd name="T35" fmla="*/ 266 h 266"/>
                  <a:gd name="T36" fmla="*/ 35 w 192"/>
                  <a:gd name="T37" fmla="*/ 265 h 266"/>
                  <a:gd name="T38" fmla="*/ 65 w 192"/>
                  <a:gd name="T39" fmla="*/ 264 h 266"/>
                  <a:gd name="T40" fmla="*/ 102 w 192"/>
                  <a:gd name="T41" fmla="*/ 264 h 266"/>
                  <a:gd name="T42" fmla="*/ 138 w 192"/>
                  <a:gd name="T43" fmla="*/ 266 h 266"/>
                  <a:gd name="T44" fmla="*/ 138 w 192"/>
                  <a:gd name="T45" fmla="*/ 247 h 266"/>
                  <a:gd name="T46" fmla="*/ 126 w 192"/>
                  <a:gd name="T47" fmla="*/ 247 h 266"/>
                  <a:gd name="T48" fmla="*/ 101 w 192"/>
                  <a:gd name="T49" fmla="*/ 246 h 266"/>
                  <a:gd name="T50" fmla="*/ 88 w 192"/>
                  <a:gd name="T51" fmla="*/ 241 h 266"/>
                  <a:gd name="T52" fmla="*/ 83 w 192"/>
                  <a:gd name="T53" fmla="*/ 232 h 266"/>
                  <a:gd name="T54" fmla="*/ 82 w 192"/>
                  <a:gd name="T55" fmla="*/ 219 h 266"/>
                  <a:gd name="T56" fmla="*/ 82 w 192"/>
                  <a:gd name="T57" fmla="*/ 126 h 266"/>
                  <a:gd name="T58" fmla="*/ 87 w 192"/>
                  <a:gd name="T59" fmla="*/ 84 h 266"/>
                  <a:gd name="T60" fmla="*/ 100 w 192"/>
                  <a:gd name="T61" fmla="*/ 47 h 266"/>
                  <a:gd name="T62" fmla="*/ 121 w 192"/>
                  <a:gd name="T63" fmla="*/ 22 h 266"/>
                  <a:gd name="T64" fmla="*/ 150 w 192"/>
                  <a:gd name="T65" fmla="*/ 13 h 266"/>
                  <a:gd name="T66" fmla="*/ 157 w 192"/>
                  <a:gd name="T67" fmla="*/ 14 h 266"/>
                  <a:gd name="T68" fmla="*/ 154 w 192"/>
                  <a:gd name="T69" fmla="*/ 16 h 266"/>
                  <a:gd name="T70" fmla="*/ 149 w 192"/>
                  <a:gd name="T71" fmla="*/ 20 h 266"/>
                  <a:gd name="T72" fmla="*/ 145 w 192"/>
                  <a:gd name="T73" fmla="*/ 27 h 266"/>
                  <a:gd name="T74" fmla="*/ 143 w 192"/>
                  <a:gd name="T75" fmla="*/ 37 h 266"/>
                  <a:gd name="T76" fmla="*/ 145 w 192"/>
                  <a:gd name="T77" fmla="*/ 49 h 266"/>
                  <a:gd name="T78" fmla="*/ 151 w 192"/>
                  <a:gd name="T79" fmla="*/ 57 h 266"/>
                  <a:gd name="T80" fmla="*/ 159 w 192"/>
                  <a:gd name="T81" fmla="*/ 62 h 266"/>
                  <a:gd name="T82" fmla="*/ 168 w 192"/>
                  <a:gd name="T83" fmla="*/ 63 h 266"/>
                  <a:gd name="T84" fmla="*/ 176 w 192"/>
                  <a:gd name="T85" fmla="*/ 62 h 266"/>
                  <a:gd name="T86" fmla="*/ 184 w 192"/>
                  <a:gd name="T87" fmla="*/ 57 h 266"/>
                  <a:gd name="T88" fmla="*/ 190 w 192"/>
                  <a:gd name="T89" fmla="*/ 49 h 266"/>
                  <a:gd name="T90" fmla="*/ 192 w 192"/>
                  <a:gd name="T91" fmla="*/ 37 h 266"/>
                  <a:gd name="T92" fmla="*/ 189 w 192"/>
                  <a:gd name="T93" fmla="*/ 23 h 266"/>
                  <a:gd name="T94" fmla="*/ 181 w 192"/>
                  <a:gd name="T95" fmla="*/ 11 h 266"/>
                  <a:gd name="T96" fmla="*/ 167 w 192"/>
                  <a:gd name="T97" fmla="*/ 3 h 266"/>
                  <a:gd name="T98" fmla="*/ 150 w 192"/>
                  <a:gd name="T99" fmla="*/ 0 h 266"/>
                  <a:gd name="T100" fmla="*/ 135 w 192"/>
                  <a:gd name="T101" fmla="*/ 2 h 266"/>
                  <a:gd name="T102" fmla="*/ 122 w 192"/>
                  <a:gd name="T103" fmla="*/ 7 h 266"/>
                  <a:gd name="T104" fmla="*/ 111 w 192"/>
                  <a:gd name="T105" fmla="*/ 14 h 266"/>
                  <a:gd name="T106" fmla="*/ 102 w 192"/>
                  <a:gd name="T107" fmla="*/ 23 h 266"/>
                  <a:gd name="T108" fmla="*/ 94 w 192"/>
                  <a:gd name="T109" fmla="*/ 34 h 266"/>
                  <a:gd name="T110" fmla="*/ 88 w 192"/>
                  <a:gd name="T111" fmla="*/ 45 h 266"/>
                  <a:gd name="T112" fmla="*/ 83 w 192"/>
                  <a:gd name="T113" fmla="*/ 56 h 266"/>
                  <a:gd name="T114" fmla="*/ 80 w 192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2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 80"/>
              <p:cNvSpPr>
                <a:spLocks noChangeAspect="1"/>
              </p:cNvSpPr>
              <p:nvPr/>
            </p:nvSpPr>
            <p:spPr bwMode="auto">
              <a:xfrm>
                <a:off x="1598" y="12"/>
                <a:ext cx="229" cy="414"/>
              </a:xfrm>
              <a:custGeom>
                <a:avLst/>
                <a:gdLst>
                  <a:gd name="T0" fmla="*/ 221 w 229"/>
                  <a:gd name="T1" fmla="*/ 229 h 414"/>
                  <a:gd name="T2" fmla="*/ 163 w 229"/>
                  <a:gd name="T3" fmla="*/ 159 h 414"/>
                  <a:gd name="T4" fmla="*/ 100 w 229"/>
                  <a:gd name="T5" fmla="*/ 150 h 414"/>
                  <a:gd name="T6" fmla="*/ 63 w 229"/>
                  <a:gd name="T7" fmla="*/ 165 h 414"/>
                  <a:gd name="T8" fmla="*/ 47 w 229"/>
                  <a:gd name="T9" fmla="*/ 62 h 414"/>
                  <a:gd name="T10" fmla="*/ 96 w 229"/>
                  <a:gd name="T11" fmla="*/ 69 h 414"/>
                  <a:gd name="T12" fmla="*/ 177 w 229"/>
                  <a:gd name="T13" fmla="*/ 41 h 414"/>
                  <a:gd name="T14" fmla="*/ 207 w 229"/>
                  <a:gd name="T15" fmla="*/ 7 h 414"/>
                  <a:gd name="T16" fmla="*/ 201 w 229"/>
                  <a:gd name="T17" fmla="*/ 0 h 414"/>
                  <a:gd name="T18" fmla="*/ 185 w 229"/>
                  <a:gd name="T19" fmla="*/ 7 h 414"/>
                  <a:gd name="T20" fmla="*/ 145 w 229"/>
                  <a:gd name="T21" fmla="*/ 18 h 414"/>
                  <a:gd name="T22" fmla="*/ 81 w 229"/>
                  <a:gd name="T23" fmla="*/ 16 h 414"/>
                  <a:gd name="T24" fmla="*/ 37 w 229"/>
                  <a:gd name="T25" fmla="*/ 1 h 414"/>
                  <a:gd name="T26" fmla="*/ 30 w 229"/>
                  <a:gd name="T27" fmla="*/ 5 h 414"/>
                  <a:gd name="T28" fmla="*/ 29 w 229"/>
                  <a:gd name="T29" fmla="*/ 193 h 414"/>
                  <a:gd name="T30" fmla="*/ 37 w 229"/>
                  <a:gd name="T31" fmla="*/ 209 h 414"/>
                  <a:gd name="T32" fmla="*/ 44 w 229"/>
                  <a:gd name="T33" fmla="*/ 204 h 414"/>
                  <a:gd name="T34" fmla="*/ 66 w 229"/>
                  <a:gd name="T35" fmla="*/ 179 h 414"/>
                  <a:gd name="T36" fmla="*/ 119 w 229"/>
                  <a:gd name="T37" fmla="*/ 161 h 414"/>
                  <a:gd name="T38" fmla="*/ 152 w 229"/>
                  <a:gd name="T39" fmla="*/ 177 h 414"/>
                  <a:gd name="T40" fmla="*/ 167 w 229"/>
                  <a:gd name="T41" fmla="*/ 200 h 414"/>
                  <a:gd name="T42" fmla="*/ 178 w 229"/>
                  <a:gd name="T43" fmla="*/ 276 h 414"/>
                  <a:gd name="T44" fmla="*/ 176 w 229"/>
                  <a:gd name="T45" fmla="*/ 315 h 414"/>
                  <a:gd name="T46" fmla="*/ 164 w 229"/>
                  <a:gd name="T47" fmla="*/ 358 h 414"/>
                  <a:gd name="T48" fmla="*/ 138 w 229"/>
                  <a:gd name="T49" fmla="*/ 386 h 414"/>
                  <a:gd name="T50" fmla="*/ 102 w 229"/>
                  <a:gd name="T51" fmla="*/ 397 h 414"/>
                  <a:gd name="T52" fmla="*/ 48 w 229"/>
                  <a:gd name="T53" fmla="*/ 377 h 414"/>
                  <a:gd name="T54" fmla="*/ 18 w 229"/>
                  <a:gd name="T55" fmla="*/ 330 h 414"/>
                  <a:gd name="T56" fmla="*/ 28 w 229"/>
                  <a:gd name="T57" fmla="*/ 331 h 414"/>
                  <a:gd name="T58" fmla="*/ 49 w 229"/>
                  <a:gd name="T59" fmla="*/ 322 h 414"/>
                  <a:gd name="T60" fmla="*/ 57 w 229"/>
                  <a:gd name="T61" fmla="*/ 302 h 414"/>
                  <a:gd name="T62" fmla="*/ 49 w 229"/>
                  <a:gd name="T63" fmla="*/ 281 h 414"/>
                  <a:gd name="T64" fmla="*/ 28 w 229"/>
                  <a:gd name="T65" fmla="*/ 272 h 414"/>
                  <a:gd name="T66" fmla="*/ 11 w 229"/>
                  <a:gd name="T67" fmla="*/ 278 h 414"/>
                  <a:gd name="T68" fmla="*/ 0 w 229"/>
                  <a:gd name="T69" fmla="*/ 304 h 414"/>
                  <a:gd name="T70" fmla="*/ 27 w 229"/>
                  <a:gd name="T71" fmla="*/ 378 h 414"/>
                  <a:gd name="T72" fmla="*/ 104 w 229"/>
                  <a:gd name="T73" fmla="*/ 414 h 414"/>
                  <a:gd name="T74" fmla="*/ 191 w 229"/>
                  <a:gd name="T75" fmla="*/ 376 h 414"/>
                  <a:gd name="T76" fmla="*/ 229 w 229"/>
                  <a:gd name="T77" fmla="*/ 28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9" h="414">
                    <a:moveTo>
                      <a:pt x="229" y="280"/>
                    </a:moveTo>
                    <a:lnTo>
                      <a:pt x="221" y="229"/>
                    </a:lnTo>
                    <a:lnTo>
                      <a:pt x="197" y="187"/>
                    </a:lnTo>
                    <a:lnTo>
                      <a:pt x="163" y="159"/>
                    </a:lnTo>
                    <a:lnTo>
                      <a:pt x="120" y="148"/>
                    </a:lnTo>
                    <a:lnTo>
                      <a:pt x="100" y="150"/>
                    </a:lnTo>
                    <a:lnTo>
                      <a:pt x="81" y="156"/>
                    </a:lnTo>
                    <a:lnTo>
                      <a:pt x="63" y="165"/>
                    </a:lnTo>
                    <a:lnTo>
                      <a:pt x="47" y="179"/>
                    </a:lnTo>
                    <a:lnTo>
                      <a:pt x="47" y="62"/>
                    </a:lnTo>
                    <a:lnTo>
                      <a:pt x="69" y="67"/>
                    </a:lnTo>
                    <a:lnTo>
                      <a:pt x="96" y="69"/>
                    </a:lnTo>
                    <a:lnTo>
                      <a:pt x="143" y="61"/>
                    </a:lnTo>
                    <a:lnTo>
                      <a:pt x="177" y="41"/>
                    </a:lnTo>
                    <a:lnTo>
                      <a:pt x="199" y="20"/>
                    </a:lnTo>
                    <a:lnTo>
                      <a:pt x="207" y="7"/>
                    </a:lnTo>
                    <a:lnTo>
                      <a:pt x="205" y="2"/>
                    </a:lnTo>
                    <a:lnTo>
                      <a:pt x="201" y="0"/>
                    </a:lnTo>
                    <a:lnTo>
                      <a:pt x="196" y="2"/>
                    </a:lnTo>
                    <a:lnTo>
                      <a:pt x="185" y="7"/>
                    </a:lnTo>
                    <a:lnTo>
                      <a:pt x="167" y="13"/>
                    </a:lnTo>
                    <a:lnTo>
                      <a:pt x="145" y="18"/>
                    </a:lnTo>
                    <a:lnTo>
                      <a:pt x="118" y="20"/>
                    </a:lnTo>
                    <a:lnTo>
                      <a:pt x="81" y="16"/>
                    </a:lnTo>
                    <a:lnTo>
                      <a:pt x="42" y="3"/>
                    </a:lnTo>
                    <a:lnTo>
                      <a:pt x="37" y="1"/>
                    </a:lnTo>
                    <a:lnTo>
                      <a:pt x="35" y="1"/>
                    </a:lnTo>
                    <a:lnTo>
                      <a:pt x="30" y="5"/>
                    </a:lnTo>
                    <a:lnTo>
                      <a:pt x="29" y="15"/>
                    </a:lnTo>
                    <a:lnTo>
                      <a:pt x="29" y="193"/>
                    </a:lnTo>
                    <a:lnTo>
                      <a:pt x="30" y="205"/>
                    </a:lnTo>
                    <a:lnTo>
                      <a:pt x="37" y="209"/>
                    </a:lnTo>
                    <a:lnTo>
                      <a:pt x="41" y="208"/>
                    </a:lnTo>
                    <a:lnTo>
                      <a:pt x="44" y="204"/>
                    </a:lnTo>
                    <a:lnTo>
                      <a:pt x="52" y="193"/>
                    </a:lnTo>
                    <a:lnTo>
                      <a:pt x="66" y="179"/>
                    </a:lnTo>
                    <a:lnTo>
                      <a:pt x="88" y="167"/>
                    </a:lnTo>
                    <a:lnTo>
                      <a:pt x="119" y="161"/>
                    </a:lnTo>
                    <a:lnTo>
                      <a:pt x="138" y="166"/>
                    </a:lnTo>
                    <a:lnTo>
                      <a:pt x="152" y="177"/>
                    </a:lnTo>
                    <a:lnTo>
                      <a:pt x="162" y="189"/>
                    </a:lnTo>
                    <a:lnTo>
                      <a:pt x="167" y="200"/>
                    </a:lnTo>
                    <a:lnTo>
                      <a:pt x="176" y="235"/>
                    </a:lnTo>
                    <a:lnTo>
                      <a:pt x="178" y="276"/>
                    </a:lnTo>
                    <a:lnTo>
                      <a:pt x="177" y="294"/>
                    </a:lnTo>
                    <a:lnTo>
                      <a:pt x="176" y="315"/>
                    </a:lnTo>
                    <a:lnTo>
                      <a:pt x="172" y="337"/>
                    </a:lnTo>
                    <a:lnTo>
                      <a:pt x="164" y="358"/>
                    </a:lnTo>
                    <a:lnTo>
                      <a:pt x="152" y="374"/>
                    </a:lnTo>
                    <a:lnTo>
                      <a:pt x="138" y="386"/>
                    </a:lnTo>
                    <a:lnTo>
                      <a:pt x="121" y="394"/>
                    </a:lnTo>
                    <a:lnTo>
                      <a:pt x="102" y="397"/>
                    </a:lnTo>
                    <a:lnTo>
                      <a:pt x="73" y="392"/>
                    </a:lnTo>
                    <a:lnTo>
                      <a:pt x="48" y="377"/>
                    </a:lnTo>
                    <a:lnTo>
                      <a:pt x="29" y="355"/>
                    </a:lnTo>
                    <a:lnTo>
                      <a:pt x="18" y="330"/>
                    </a:lnTo>
                    <a:lnTo>
                      <a:pt x="21" y="331"/>
                    </a:lnTo>
                    <a:lnTo>
                      <a:pt x="28" y="331"/>
                    </a:lnTo>
                    <a:lnTo>
                      <a:pt x="40" y="329"/>
                    </a:lnTo>
                    <a:lnTo>
                      <a:pt x="49" y="322"/>
                    </a:lnTo>
                    <a:lnTo>
                      <a:pt x="55" y="312"/>
                    </a:lnTo>
                    <a:lnTo>
                      <a:pt x="57" y="302"/>
                    </a:lnTo>
                    <a:lnTo>
                      <a:pt x="55" y="291"/>
                    </a:lnTo>
                    <a:lnTo>
                      <a:pt x="49" y="281"/>
                    </a:lnTo>
                    <a:lnTo>
                      <a:pt x="40" y="275"/>
                    </a:lnTo>
                    <a:lnTo>
                      <a:pt x="28" y="272"/>
                    </a:lnTo>
                    <a:lnTo>
                      <a:pt x="20" y="273"/>
                    </a:lnTo>
                    <a:lnTo>
                      <a:pt x="11" y="278"/>
                    </a:lnTo>
                    <a:lnTo>
                      <a:pt x="3" y="287"/>
                    </a:lnTo>
                    <a:lnTo>
                      <a:pt x="0" y="304"/>
                    </a:lnTo>
                    <a:lnTo>
                      <a:pt x="7" y="343"/>
                    </a:lnTo>
                    <a:lnTo>
                      <a:pt x="27" y="378"/>
                    </a:lnTo>
                    <a:lnTo>
                      <a:pt x="60" y="404"/>
                    </a:lnTo>
                    <a:lnTo>
                      <a:pt x="104" y="414"/>
                    </a:lnTo>
                    <a:lnTo>
                      <a:pt x="151" y="404"/>
                    </a:lnTo>
                    <a:lnTo>
                      <a:pt x="191" y="376"/>
                    </a:lnTo>
                    <a:lnTo>
                      <a:pt x="219" y="333"/>
                    </a:lnTo>
                    <a:lnTo>
                      <a:pt x="229" y="2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33" name="Group 52"/>
            <p:cNvGrpSpPr>
              <a:grpSpLocks noChangeAspect="1"/>
            </p:cNvGrpSpPr>
            <p:nvPr/>
          </p:nvGrpSpPr>
          <p:grpSpPr bwMode="auto">
            <a:xfrm>
              <a:off x="3625314" y="519782"/>
              <a:ext cx="244185" cy="71138"/>
              <a:chOff x="-2" y="2"/>
              <a:chExt cx="1833" cy="534"/>
            </a:xfrm>
          </p:grpSpPr>
          <p:sp>
            <p:nvSpPr>
              <p:cNvPr id="134" name="Freeform 69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4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19 w 315"/>
                  <a:gd name="T17" fmla="*/ 389 h 411"/>
                  <a:gd name="T18" fmla="*/ 186 w 315"/>
                  <a:gd name="T19" fmla="*/ 392 h 411"/>
                  <a:gd name="T20" fmla="*/ 138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0 w 315"/>
                  <a:gd name="T29" fmla="*/ 368 h 411"/>
                  <a:gd name="T30" fmla="*/ 110 w 315"/>
                  <a:gd name="T31" fmla="*/ 48 h 411"/>
                  <a:gd name="T32" fmla="*/ 110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4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3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70"/>
              <p:cNvSpPr>
                <a:spLocks noChangeAspect="1" noEditPoints="1"/>
              </p:cNvSpPr>
              <p:nvPr/>
            </p:nvSpPr>
            <p:spPr bwMode="auto">
              <a:xfrm>
                <a:off x="362" y="144"/>
                <a:ext cx="259" cy="275"/>
              </a:xfrm>
              <a:custGeom>
                <a:avLst/>
                <a:gdLst>
                  <a:gd name="T0" fmla="*/ 172 w 259"/>
                  <a:gd name="T1" fmla="*/ 241 h 275"/>
                  <a:gd name="T2" fmla="*/ 194 w 259"/>
                  <a:gd name="T3" fmla="*/ 268 h 275"/>
                  <a:gd name="T4" fmla="*/ 218 w 259"/>
                  <a:gd name="T5" fmla="*/ 272 h 275"/>
                  <a:gd name="T6" fmla="*/ 232 w 259"/>
                  <a:gd name="T7" fmla="*/ 267 h 275"/>
                  <a:gd name="T8" fmla="*/ 248 w 259"/>
                  <a:gd name="T9" fmla="*/ 255 h 275"/>
                  <a:gd name="T10" fmla="*/ 258 w 259"/>
                  <a:gd name="T11" fmla="*/ 232 h 275"/>
                  <a:gd name="T12" fmla="*/ 259 w 259"/>
                  <a:gd name="T13" fmla="*/ 182 h 275"/>
                  <a:gd name="T14" fmla="*/ 245 w 259"/>
                  <a:gd name="T15" fmla="*/ 215 h 275"/>
                  <a:gd name="T16" fmla="*/ 237 w 259"/>
                  <a:gd name="T17" fmla="*/ 248 h 275"/>
                  <a:gd name="T18" fmla="*/ 224 w 259"/>
                  <a:gd name="T19" fmla="*/ 254 h 275"/>
                  <a:gd name="T20" fmla="*/ 207 w 259"/>
                  <a:gd name="T21" fmla="*/ 240 h 275"/>
                  <a:gd name="T22" fmla="*/ 203 w 259"/>
                  <a:gd name="T23" fmla="*/ 224 h 275"/>
                  <a:gd name="T24" fmla="*/ 203 w 259"/>
                  <a:gd name="T25" fmla="*/ 85 h 275"/>
                  <a:gd name="T26" fmla="*/ 194 w 259"/>
                  <a:gd name="T27" fmla="*/ 49 h 275"/>
                  <a:gd name="T28" fmla="*/ 165 w 259"/>
                  <a:gd name="T29" fmla="*/ 17 h 275"/>
                  <a:gd name="T30" fmla="*/ 125 w 259"/>
                  <a:gd name="T31" fmla="*/ 1 h 275"/>
                  <a:gd name="T32" fmla="*/ 87 w 259"/>
                  <a:gd name="T33" fmla="*/ 1 h 275"/>
                  <a:gd name="T34" fmla="*/ 56 w 259"/>
                  <a:gd name="T35" fmla="*/ 11 h 275"/>
                  <a:gd name="T36" fmla="*/ 32 w 259"/>
                  <a:gd name="T37" fmla="*/ 29 h 275"/>
                  <a:gd name="T38" fmla="*/ 19 w 259"/>
                  <a:gd name="T39" fmla="*/ 53 h 275"/>
                  <a:gd name="T40" fmla="*/ 19 w 259"/>
                  <a:gd name="T41" fmla="*/ 80 h 275"/>
                  <a:gd name="T42" fmla="*/ 33 w 259"/>
                  <a:gd name="T43" fmla="*/ 94 h 275"/>
                  <a:gd name="T44" fmla="*/ 55 w 259"/>
                  <a:gd name="T45" fmla="*/ 94 h 275"/>
                  <a:gd name="T46" fmla="*/ 68 w 259"/>
                  <a:gd name="T47" fmla="*/ 79 h 275"/>
                  <a:gd name="T48" fmla="*/ 69 w 259"/>
                  <a:gd name="T49" fmla="*/ 61 h 275"/>
                  <a:gd name="T50" fmla="*/ 56 w 259"/>
                  <a:gd name="T51" fmla="*/ 44 h 275"/>
                  <a:gd name="T52" fmla="*/ 54 w 259"/>
                  <a:gd name="T53" fmla="*/ 27 h 275"/>
                  <a:gd name="T54" fmla="*/ 88 w 259"/>
                  <a:gd name="T55" fmla="*/ 14 h 275"/>
                  <a:gd name="T56" fmla="*/ 113 w 259"/>
                  <a:gd name="T57" fmla="*/ 14 h 275"/>
                  <a:gd name="T58" fmla="*/ 134 w 259"/>
                  <a:gd name="T59" fmla="*/ 23 h 275"/>
                  <a:gd name="T60" fmla="*/ 152 w 259"/>
                  <a:gd name="T61" fmla="*/ 42 h 275"/>
                  <a:gd name="T62" fmla="*/ 162 w 259"/>
                  <a:gd name="T63" fmla="*/ 71 h 275"/>
                  <a:gd name="T64" fmla="*/ 164 w 259"/>
                  <a:gd name="T65" fmla="*/ 112 h 275"/>
                  <a:gd name="T66" fmla="*/ 58 w 259"/>
                  <a:gd name="T67" fmla="*/ 134 h 275"/>
                  <a:gd name="T68" fmla="*/ 13 w 259"/>
                  <a:gd name="T69" fmla="*/ 170 h 275"/>
                  <a:gd name="T70" fmla="*/ 0 w 259"/>
                  <a:gd name="T71" fmla="*/ 212 h 275"/>
                  <a:gd name="T72" fmla="*/ 33 w 259"/>
                  <a:gd name="T73" fmla="*/ 262 h 275"/>
                  <a:gd name="T74" fmla="*/ 92 w 259"/>
                  <a:gd name="T75" fmla="*/ 275 h 275"/>
                  <a:gd name="T76" fmla="*/ 140 w 259"/>
                  <a:gd name="T77" fmla="*/ 260 h 275"/>
                  <a:gd name="T78" fmla="*/ 167 w 259"/>
                  <a:gd name="T79" fmla="*/ 223 h 275"/>
                  <a:gd name="T80" fmla="*/ 164 w 259"/>
                  <a:gd name="T81" fmla="*/ 184 h 275"/>
                  <a:gd name="T82" fmla="*/ 157 w 259"/>
                  <a:gd name="T83" fmla="*/ 221 h 275"/>
                  <a:gd name="T84" fmla="*/ 140 w 259"/>
                  <a:gd name="T85" fmla="*/ 245 h 275"/>
                  <a:gd name="T86" fmla="*/ 118 w 259"/>
                  <a:gd name="T87" fmla="*/ 258 h 275"/>
                  <a:gd name="T88" fmla="*/ 96 w 259"/>
                  <a:gd name="T89" fmla="*/ 262 h 275"/>
                  <a:gd name="T90" fmla="*/ 60 w 259"/>
                  <a:gd name="T91" fmla="*/ 248 h 275"/>
                  <a:gd name="T92" fmla="*/ 45 w 259"/>
                  <a:gd name="T93" fmla="*/ 211 h 275"/>
                  <a:gd name="T94" fmla="*/ 69 w 259"/>
                  <a:gd name="T95" fmla="*/ 157 h 275"/>
                  <a:gd name="T96" fmla="*/ 164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 71"/>
              <p:cNvSpPr>
                <a:spLocks noChangeAspect="1"/>
              </p:cNvSpPr>
              <p:nvPr/>
            </p:nvSpPr>
            <p:spPr bwMode="auto">
              <a:xfrm>
                <a:off x="621" y="154"/>
                <a:ext cx="280" cy="382"/>
              </a:xfrm>
              <a:custGeom>
                <a:avLst/>
                <a:gdLst>
                  <a:gd name="T0" fmla="*/ 240 w 280"/>
                  <a:gd name="T1" fmla="*/ 35 h 382"/>
                  <a:gd name="T2" fmla="*/ 270 w 280"/>
                  <a:gd name="T3" fmla="*/ 19 h 382"/>
                  <a:gd name="T4" fmla="*/ 280 w 280"/>
                  <a:gd name="T5" fmla="*/ 0 h 382"/>
                  <a:gd name="T6" fmla="*/ 237 w 280"/>
                  <a:gd name="T7" fmla="*/ 2 h 382"/>
                  <a:gd name="T8" fmla="*/ 213 w 280"/>
                  <a:gd name="T9" fmla="*/ 1 h 382"/>
                  <a:gd name="T10" fmla="*/ 187 w 280"/>
                  <a:gd name="T11" fmla="*/ 0 h 382"/>
                  <a:gd name="T12" fmla="*/ 199 w 280"/>
                  <a:gd name="T13" fmla="*/ 21 h 382"/>
                  <a:gd name="T14" fmla="*/ 213 w 280"/>
                  <a:gd name="T15" fmla="*/ 34 h 382"/>
                  <a:gd name="T16" fmla="*/ 214 w 280"/>
                  <a:gd name="T17" fmla="*/ 51 h 382"/>
                  <a:gd name="T18" fmla="*/ 153 w 280"/>
                  <a:gd name="T19" fmla="*/ 206 h 382"/>
                  <a:gd name="T20" fmla="*/ 87 w 280"/>
                  <a:gd name="T21" fmla="*/ 38 h 382"/>
                  <a:gd name="T22" fmla="*/ 89 w 280"/>
                  <a:gd name="T23" fmla="*/ 25 h 382"/>
                  <a:gd name="T24" fmla="*/ 108 w 280"/>
                  <a:gd name="T25" fmla="*/ 19 h 382"/>
                  <a:gd name="T26" fmla="*/ 118 w 280"/>
                  <a:gd name="T27" fmla="*/ 0 h 382"/>
                  <a:gd name="T28" fmla="*/ 85 w 280"/>
                  <a:gd name="T29" fmla="*/ 1 h 382"/>
                  <a:gd name="T30" fmla="*/ 55 w 280"/>
                  <a:gd name="T31" fmla="*/ 2 h 382"/>
                  <a:gd name="T32" fmla="*/ 0 w 280"/>
                  <a:gd name="T33" fmla="*/ 0 h 382"/>
                  <a:gd name="T34" fmla="*/ 17 w 280"/>
                  <a:gd name="T35" fmla="*/ 19 h 382"/>
                  <a:gd name="T36" fmla="*/ 39 w 280"/>
                  <a:gd name="T37" fmla="*/ 27 h 382"/>
                  <a:gd name="T38" fmla="*/ 132 w 280"/>
                  <a:gd name="T39" fmla="*/ 259 h 382"/>
                  <a:gd name="T40" fmla="*/ 125 w 280"/>
                  <a:gd name="T41" fmla="*/ 277 h 382"/>
                  <a:gd name="T42" fmla="*/ 118 w 280"/>
                  <a:gd name="T43" fmla="*/ 294 h 382"/>
                  <a:gd name="T44" fmla="*/ 107 w 280"/>
                  <a:gd name="T45" fmla="*/ 320 h 382"/>
                  <a:gd name="T46" fmla="*/ 94 w 280"/>
                  <a:gd name="T47" fmla="*/ 344 h 382"/>
                  <a:gd name="T48" fmla="*/ 76 w 280"/>
                  <a:gd name="T49" fmla="*/ 362 h 382"/>
                  <a:gd name="T50" fmla="*/ 53 w 280"/>
                  <a:gd name="T51" fmla="*/ 369 h 382"/>
                  <a:gd name="T52" fmla="*/ 42 w 280"/>
                  <a:gd name="T53" fmla="*/ 367 h 382"/>
                  <a:gd name="T54" fmla="*/ 26 w 280"/>
                  <a:gd name="T55" fmla="*/ 358 h 382"/>
                  <a:gd name="T56" fmla="*/ 44 w 280"/>
                  <a:gd name="T57" fmla="*/ 348 h 382"/>
                  <a:gd name="T58" fmla="*/ 48 w 280"/>
                  <a:gd name="T59" fmla="*/ 333 h 382"/>
                  <a:gd name="T60" fmla="*/ 41 w 280"/>
                  <a:gd name="T61" fmla="*/ 314 h 382"/>
                  <a:gd name="T62" fmla="*/ 24 w 280"/>
                  <a:gd name="T63" fmla="*/ 308 h 382"/>
                  <a:gd name="T64" fmla="*/ 8 w 280"/>
                  <a:gd name="T65" fmla="*/ 314 h 382"/>
                  <a:gd name="T66" fmla="*/ 0 w 280"/>
                  <a:gd name="T67" fmla="*/ 333 h 382"/>
                  <a:gd name="T68" fmla="*/ 15 w 280"/>
                  <a:gd name="T69" fmla="*/ 368 h 382"/>
                  <a:gd name="T70" fmla="*/ 53 w 280"/>
                  <a:gd name="T71" fmla="*/ 382 h 382"/>
                  <a:gd name="T72" fmla="*/ 98 w 280"/>
                  <a:gd name="T73" fmla="*/ 361 h 382"/>
                  <a:gd name="T74" fmla="*/ 126 w 280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0" h="382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 72"/>
              <p:cNvSpPr>
                <a:spLocks noChangeAspect="1" noEditPoints="1"/>
              </p:cNvSpPr>
              <p:nvPr/>
            </p:nvSpPr>
            <p:spPr bwMode="auto">
              <a:xfrm>
                <a:off x="913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8 w 222"/>
                  <a:gd name="T3" fmla="*/ 63 h 275"/>
                  <a:gd name="T4" fmla="*/ 78 w 222"/>
                  <a:gd name="T5" fmla="*/ 32 h 275"/>
                  <a:gd name="T6" fmla="*/ 101 w 222"/>
                  <a:gd name="T7" fmla="*/ 17 h 275"/>
                  <a:gd name="T8" fmla="*/ 120 w 222"/>
                  <a:gd name="T9" fmla="*/ 13 h 275"/>
                  <a:gd name="T10" fmla="*/ 139 w 222"/>
                  <a:gd name="T11" fmla="*/ 16 h 275"/>
                  <a:gd name="T12" fmla="*/ 155 w 222"/>
                  <a:gd name="T13" fmla="*/ 26 h 275"/>
                  <a:gd name="T14" fmla="*/ 166 w 222"/>
                  <a:gd name="T15" fmla="*/ 40 h 275"/>
                  <a:gd name="T16" fmla="*/ 174 w 222"/>
                  <a:gd name="T17" fmla="*/ 56 h 275"/>
                  <a:gd name="T18" fmla="*/ 180 w 222"/>
                  <a:gd name="T19" fmla="*/ 74 h 275"/>
                  <a:gd name="T20" fmla="*/ 183 w 222"/>
                  <a:gd name="T21" fmla="*/ 91 h 275"/>
                  <a:gd name="T22" fmla="*/ 184 w 222"/>
                  <a:gd name="T23" fmla="*/ 106 h 275"/>
                  <a:gd name="T24" fmla="*/ 185 w 222"/>
                  <a:gd name="T25" fmla="*/ 117 h 275"/>
                  <a:gd name="T26" fmla="*/ 48 w 222"/>
                  <a:gd name="T27" fmla="*/ 117 h 275"/>
                  <a:gd name="T28" fmla="*/ 48 w 222"/>
                  <a:gd name="T29" fmla="*/ 130 h 275"/>
                  <a:gd name="T30" fmla="*/ 208 w 222"/>
                  <a:gd name="T31" fmla="*/ 130 h 275"/>
                  <a:gd name="T32" fmla="*/ 216 w 222"/>
                  <a:gd name="T33" fmla="*/ 130 h 275"/>
                  <a:gd name="T34" fmla="*/ 220 w 222"/>
                  <a:gd name="T35" fmla="*/ 128 h 275"/>
                  <a:gd name="T36" fmla="*/ 222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8 w 222"/>
                  <a:gd name="T43" fmla="*/ 36 h 275"/>
                  <a:gd name="T44" fmla="*/ 166 w 222"/>
                  <a:gd name="T45" fmla="*/ 10 h 275"/>
                  <a:gd name="T46" fmla="*/ 120 w 222"/>
                  <a:gd name="T47" fmla="*/ 0 h 275"/>
                  <a:gd name="T48" fmla="*/ 73 w 222"/>
                  <a:gd name="T49" fmla="*/ 10 h 275"/>
                  <a:gd name="T50" fmla="*/ 35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1 w 222"/>
                  <a:gd name="T57" fmla="*/ 192 h 275"/>
                  <a:gd name="T58" fmla="*/ 38 w 222"/>
                  <a:gd name="T59" fmla="*/ 236 h 275"/>
                  <a:gd name="T60" fmla="*/ 79 w 222"/>
                  <a:gd name="T61" fmla="*/ 265 h 275"/>
                  <a:gd name="T62" fmla="*/ 127 w 222"/>
                  <a:gd name="T63" fmla="*/ 275 h 275"/>
                  <a:gd name="T64" fmla="*/ 171 w 222"/>
                  <a:gd name="T65" fmla="*/ 265 h 275"/>
                  <a:gd name="T66" fmla="*/ 201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20 w 222"/>
                  <a:gd name="T73" fmla="*/ 191 h 275"/>
                  <a:gd name="T74" fmla="*/ 215 w 222"/>
                  <a:gd name="T75" fmla="*/ 190 h 275"/>
                  <a:gd name="T76" fmla="*/ 210 w 222"/>
                  <a:gd name="T77" fmla="*/ 193 h 275"/>
                  <a:gd name="T78" fmla="*/ 207 w 222"/>
                  <a:gd name="T79" fmla="*/ 199 h 275"/>
                  <a:gd name="T80" fmla="*/ 199 w 222"/>
                  <a:gd name="T81" fmla="*/ 219 h 275"/>
                  <a:gd name="T82" fmla="*/ 188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2 w 222"/>
                  <a:gd name="T89" fmla="*/ 257 h 275"/>
                  <a:gd name="T90" fmla="*/ 142 w 222"/>
                  <a:gd name="T91" fmla="*/ 259 h 275"/>
                  <a:gd name="T92" fmla="*/ 134 w 222"/>
                  <a:gd name="T93" fmla="*/ 260 h 275"/>
                  <a:gd name="T94" fmla="*/ 130 w 222"/>
                  <a:gd name="T95" fmla="*/ 260 h 275"/>
                  <a:gd name="T96" fmla="*/ 110 w 222"/>
                  <a:gd name="T97" fmla="*/ 257 h 275"/>
                  <a:gd name="T98" fmla="*/ 92 w 222"/>
                  <a:gd name="T99" fmla="*/ 249 h 275"/>
                  <a:gd name="T100" fmla="*/ 77 w 222"/>
                  <a:gd name="T101" fmla="*/ 236 h 275"/>
                  <a:gd name="T102" fmla="*/ 65 w 222"/>
                  <a:gd name="T103" fmla="*/ 220 h 275"/>
                  <a:gd name="T104" fmla="*/ 55 w 222"/>
                  <a:gd name="T105" fmla="*/ 197 h 275"/>
                  <a:gd name="T106" fmla="*/ 50 w 222"/>
                  <a:gd name="T107" fmla="*/ 172 h 275"/>
                  <a:gd name="T108" fmla="*/ 48 w 222"/>
                  <a:gd name="T109" fmla="*/ 149 h 275"/>
                  <a:gd name="T110" fmla="*/ 48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73"/>
              <p:cNvSpPr>
                <a:spLocks noChangeAspect="1"/>
              </p:cNvSpPr>
              <p:nvPr/>
            </p:nvSpPr>
            <p:spPr bwMode="auto">
              <a:xfrm>
                <a:off x="1168" y="147"/>
                <a:ext cx="193" cy="266"/>
              </a:xfrm>
              <a:custGeom>
                <a:avLst/>
                <a:gdLst>
                  <a:gd name="T0" fmla="*/ 80 w 193"/>
                  <a:gd name="T1" fmla="*/ 66 h 266"/>
                  <a:gd name="T2" fmla="*/ 80 w 193"/>
                  <a:gd name="T3" fmla="*/ 0 h 266"/>
                  <a:gd name="T4" fmla="*/ 0 w 193"/>
                  <a:gd name="T5" fmla="*/ 7 h 266"/>
                  <a:gd name="T6" fmla="*/ 0 w 193"/>
                  <a:gd name="T7" fmla="*/ 25 h 266"/>
                  <a:gd name="T8" fmla="*/ 14 w 193"/>
                  <a:gd name="T9" fmla="*/ 26 h 266"/>
                  <a:gd name="T10" fmla="*/ 24 w 193"/>
                  <a:gd name="T11" fmla="*/ 26 h 266"/>
                  <a:gd name="T12" fmla="*/ 32 w 193"/>
                  <a:gd name="T13" fmla="*/ 28 h 266"/>
                  <a:gd name="T14" fmla="*/ 38 w 193"/>
                  <a:gd name="T15" fmla="*/ 31 h 266"/>
                  <a:gd name="T16" fmla="*/ 42 w 193"/>
                  <a:gd name="T17" fmla="*/ 35 h 266"/>
                  <a:gd name="T18" fmla="*/ 44 w 193"/>
                  <a:gd name="T19" fmla="*/ 41 h 266"/>
                  <a:gd name="T20" fmla="*/ 45 w 193"/>
                  <a:gd name="T21" fmla="*/ 49 h 266"/>
                  <a:gd name="T22" fmla="*/ 45 w 193"/>
                  <a:gd name="T23" fmla="*/ 59 h 266"/>
                  <a:gd name="T24" fmla="*/ 45 w 193"/>
                  <a:gd name="T25" fmla="*/ 220 h 266"/>
                  <a:gd name="T26" fmla="*/ 44 w 193"/>
                  <a:gd name="T27" fmla="*/ 236 h 266"/>
                  <a:gd name="T28" fmla="*/ 37 w 193"/>
                  <a:gd name="T29" fmla="*/ 244 h 266"/>
                  <a:gd name="T30" fmla="*/ 24 w 193"/>
                  <a:gd name="T31" fmla="*/ 247 h 266"/>
                  <a:gd name="T32" fmla="*/ 0 w 193"/>
                  <a:gd name="T33" fmla="*/ 247 h 266"/>
                  <a:gd name="T34" fmla="*/ 0 w 193"/>
                  <a:gd name="T35" fmla="*/ 266 h 266"/>
                  <a:gd name="T36" fmla="*/ 36 w 193"/>
                  <a:gd name="T37" fmla="*/ 265 h 266"/>
                  <a:gd name="T38" fmla="*/ 66 w 193"/>
                  <a:gd name="T39" fmla="*/ 264 h 266"/>
                  <a:gd name="T40" fmla="*/ 102 w 193"/>
                  <a:gd name="T41" fmla="*/ 264 h 266"/>
                  <a:gd name="T42" fmla="*/ 139 w 193"/>
                  <a:gd name="T43" fmla="*/ 266 h 266"/>
                  <a:gd name="T44" fmla="*/ 139 w 193"/>
                  <a:gd name="T45" fmla="*/ 247 h 266"/>
                  <a:gd name="T46" fmla="*/ 127 w 193"/>
                  <a:gd name="T47" fmla="*/ 247 h 266"/>
                  <a:gd name="T48" fmla="*/ 102 w 193"/>
                  <a:gd name="T49" fmla="*/ 246 h 266"/>
                  <a:gd name="T50" fmla="*/ 89 w 193"/>
                  <a:gd name="T51" fmla="*/ 241 h 266"/>
                  <a:gd name="T52" fmla="*/ 84 w 193"/>
                  <a:gd name="T53" fmla="*/ 232 h 266"/>
                  <a:gd name="T54" fmla="*/ 83 w 193"/>
                  <a:gd name="T55" fmla="*/ 219 h 266"/>
                  <a:gd name="T56" fmla="*/ 83 w 193"/>
                  <a:gd name="T57" fmla="*/ 126 h 266"/>
                  <a:gd name="T58" fmla="*/ 87 w 193"/>
                  <a:gd name="T59" fmla="*/ 84 h 266"/>
                  <a:gd name="T60" fmla="*/ 101 w 193"/>
                  <a:gd name="T61" fmla="*/ 47 h 266"/>
                  <a:gd name="T62" fmla="*/ 122 w 193"/>
                  <a:gd name="T63" fmla="*/ 22 h 266"/>
                  <a:gd name="T64" fmla="*/ 151 w 193"/>
                  <a:gd name="T65" fmla="*/ 13 h 266"/>
                  <a:gd name="T66" fmla="*/ 157 w 193"/>
                  <a:gd name="T67" fmla="*/ 14 h 266"/>
                  <a:gd name="T68" fmla="*/ 154 w 193"/>
                  <a:gd name="T69" fmla="*/ 16 h 266"/>
                  <a:gd name="T70" fmla="*/ 150 w 193"/>
                  <a:gd name="T71" fmla="*/ 20 h 266"/>
                  <a:gd name="T72" fmla="*/ 146 w 193"/>
                  <a:gd name="T73" fmla="*/ 27 h 266"/>
                  <a:gd name="T74" fmla="*/ 144 w 193"/>
                  <a:gd name="T75" fmla="*/ 37 h 266"/>
                  <a:gd name="T76" fmla="*/ 146 w 193"/>
                  <a:gd name="T77" fmla="*/ 49 h 266"/>
                  <a:gd name="T78" fmla="*/ 151 w 193"/>
                  <a:gd name="T79" fmla="*/ 57 h 266"/>
                  <a:gd name="T80" fmla="*/ 159 w 193"/>
                  <a:gd name="T81" fmla="*/ 62 h 266"/>
                  <a:gd name="T82" fmla="*/ 169 w 193"/>
                  <a:gd name="T83" fmla="*/ 63 h 266"/>
                  <a:gd name="T84" fmla="*/ 177 w 193"/>
                  <a:gd name="T85" fmla="*/ 62 h 266"/>
                  <a:gd name="T86" fmla="*/ 185 w 193"/>
                  <a:gd name="T87" fmla="*/ 57 h 266"/>
                  <a:gd name="T88" fmla="*/ 191 w 193"/>
                  <a:gd name="T89" fmla="*/ 49 h 266"/>
                  <a:gd name="T90" fmla="*/ 193 w 193"/>
                  <a:gd name="T91" fmla="*/ 37 h 266"/>
                  <a:gd name="T92" fmla="*/ 190 w 193"/>
                  <a:gd name="T93" fmla="*/ 23 h 266"/>
                  <a:gd name="T94" fmla="*/ 181 w 193"/>
                  <a:gd name="T95" fmla="*/ 11 h 266"/>
                  <a:gd name="T96" fmla="*/ 168 w 193"/>
                  <a:gd name="T97" fmla="*/ 3 h 266"/>
                  <a:gd name="T98" fmla="*/ 151 w 193"/>
                  <a:gd name="T99" fmla="*/ 0 h 266"/>
                  <a:gd name="T100" fmla="*/ 136 w 193"/>
                  <a:gd name="T101" fmla="*/ 2 h 266"/>
                  <a:gd name="T102" fmla="*/ 123 w 193"/>
                  <a:gd name="T103" fmla="*/ 7 h 266"/>
                  <a:gd name="T104" fmla="*/ 112 w 193"/>
                  <a:gd name="T105" fmla="*/ 14 h 266"/>
                  <a:gd name="T106" fmla="*/ 103 w 193"/>
                  <a:gd name="T107" fmla="*/ 23 h 266"/>
                  <a:gd name="T108" fmla="*/ 95 w 193"/>
                  <a:gd name="T109" fmla="*/ 34 h 266"/>
                  <a:gd name="T110" fmla="*/ 89 w 193"/>
                  <a:gd name="T111" fmla="*/ 45 h 266"/>
                  <a:gd name="T112" fmla="*/ 84 w 193"/>
                  <a:gd name="T113" fmla="*/ 56 h 266"/>
                  <a:gd name="T114" fmla="*/ 80 w 193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74"/>
              <p:cNvSpPr>
                <a:spLocks noChangeAspect="1" noEditPoints="1"/>
              </p:cNvSpPr>
              <p:nvPr/>
            </p:nvSpPr>
            <p:spPr bwMode="auto">
              <a:xfrm>
                <a:off x="1593" y="12"/>
                <a:ext cx="238" cy="414"/>
              </a:xfrm>
              <a:custGeom>
                <a:avLst/>
                <a:gdLst>
                  <a:gd name="T0" fmla="*/ 51 w 238"/>
                  <a:gd name="T1" fmla="*/ 189 h 414"/>
                  <a:gd name="T2" fmla="*/ 63 w 238"/>
                  <a:gd name="T3" fmla="*/ 98 h 414"/>
                  <a:gd name="T4" fmla="*/ 91 w 238"/>
                  <a:gd name="T5" fmla="*/ 45 h 414"/>
                  <a:gd name="T6" fmla="*/ 124 w 238"/>
                  <a:gd name="T7" fmla="*/ 21 h 414"/>
                  <a:gd name="T8" fmla="*/ 152 w 238"/>
                  <a:gd name="T9" fmla="*/ 15 h 414"/>
                  <a:gd name="T10" fmla="*/ 178 w 238"/>
                  <a:gd name="T11" fmla="*/ 20 h 414"/>
                  <a:gd name="T12" fmla="*/ 202 w 238"/>
                  <a:gd name="T13" fmla="*/ 40 h 414"/>
                  <a:gd name="T14" fmla="*/ 183 w 238"/>
                  <a:gd name="T15" fmla="*/ 43 h 414"/>
                  <a:gd name="T16" fmla="*/ 171 w 238"/>
                  <a:gd name="T17" fmla="*/ 67 h 414"/>
                  <a:gd name="T18" fmla="*/ 179 w 238"/>
                  <a:gd name="T19" fmla="*/ 87 h 414"/>
                  <a:gd name="T20" fmla="*/ 197 w 238"/>
                  <a:gd name="T21" fmla="*/ 94 h 414"/>
                  <a:gd name="T22" fmla="*/ 214 w 238"/>
                  <a:gd name="T23" fmla="*/ 88 h 414"/>
                  <a:gd name="T24" fmla="*/ 224 w 238"/>
                  <a:gd name="T25" fmla="*/ 65 h 414"/>
                  <a:gd name="T26" fmla="*/ 205 w 238"/>
                  <a:gd name="T27" fmla="*/ 19 h 414"/>
                  <a:gd name="T28" fmla="*/ 151 w 238"/>
                  <a:gd name="T29" fmla="*/ 0 h 414"/>
                  <a:gd name="T30" fmla="*/ 96 w 238"/>
                  <a:gd name="T31" fmla="*/ 15 h 414"/>
                  <a:gd name="T32" fmla="*/ 48 w 238"/>
                  <a:gd name="T33" fmla="*/ 56 h 414"/>
                  <a:gd name="T34" fmla="*/ 13 w 238"/>
                  <a:gd name="T35" fmla="*/ 122 h 414"/>
                  <a:gd name="T36" fmla="*/ 0 w 238"/>
                  <a:gd name="T37" fmla="*/ 211 h 414"/>
                  <a:gd name="T38" fmla="*/ 11 w 238"/>
                  <a:gd name="T39" fmla="*/ 310 h 414"/>
                  <a:gd name="T40" fmla="*/ 40 w 238"/>
                  <a:gd name="T41" fmla="*/ 373 h 414"/>
                  <a:gd name="T42" fmla="*/ 78 w 238"/>
                  <a:gd name="T43" fmla="*/ 405 h 414"/>
                  <a:gd name="T44" fmla="*/ 120 w 238"/>
                  <a:gd name="T45" fmla="*/ 414 h 414"/>
                  <a:gd name="T46" fmla="*/ 203 w 238"/>
                  <a:gd name="T47" fmla="*/ 376 h 414"/>
                  <a:gd name="T48" fmla="*/ 238 w 238"/>
                  <a:gd name="T49" fmla="*/ 278 h 414"/>
                  <a:gd name="T50" fmla="*/ 204 w 238"/>
                  <a:gd name="T51" fmla="*/ 182 h 414"/>
                  <a:gd name="T52" fmla="*/ 123 w 238"/>
                  <a:gd name="T53" fmla="*/ 144 h 414"/>
                  <a:gd name="T54" fmla="*/ 77 w 238"/>
                  <a:gd name="T55" fmla="*/ 163 h 414"/>
                  <a:gd name="T56" fmla="*/ 51 w 238"/>
                  <a:gd name="T57" fmla="*/ 204 h 414"/>
                  <a:gd name="T58" fmla="*/ 96 w 238"/>
                  <a:gd name="T59" fmla="*/ 392 h 414"/>
                  <a:gd name="T60" fmla="*/ 68 w 238"/>
                  <a:gd name="T61" fmla="*/ 363 h 414"/>
                  <a:gd name="T62" fmla="*/ 57 w 238"/>
                  <a:gd name="T63" fmla="*/ 328 h 414"/>
                  <a:gd name="T64" fmla="*/ 53 w 238"/>
                  <a:gd name="T65" fmla="*/ 279 h 414"/>
                  <a:gd name="T66" fmla="*/ 56 w 238"/>
                  <a:gd name="T67" fmla="*/ 228 h 414"/>
                  <a:gd name="T68" fmla="*/ 90 w 238"/>
                  <a:gd name="T69" fmla="*/ 168 h 414"/>
                  <a:gd name="T70" fmla="*/ 132 w 238"/>
                  <a:gd name="T71" fmla="*/ 159 h 414"/>
                  <a:gd name="T72" fmla="*/ 161 w 238"/>
                  <a:gd name="T73" fmla="*/ 174 h 414"/>
                  <a:gd name="T74" fmla="*/ 182 w 238"/>
                  <a:gd name="T75" fmla="*/ 213 h 414"/>
                  <a:gd name="T76" fmla="*/ 186 w 238"/>
                  <a:gd name="T77" fmla="*/ 256 h 414"/>
                  <a:gd name="T78" fmla="*/ 186 w 238"/>
                  <a:gd name="T79" fmla="*/ 299 h 414"/>
                  <a:gd name="T80" fmla="*/ 182 w 238"/>
                  <a:gd name="T81" fmla="*/ 340 h 414"/>
                  <a:gd name="T82" fmla="*/ 162 w 238"/>
                  <a:gd name="T83" fmla="*/ 379 h 414"/>
                  <a:gd name="T84" fmla="*/ 132 w 238"/>
                  <a:gd name="T85" fmla="*/ 39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8" h="414">
                    <a:moveTo>
                      <a:pt x="51" y="204"/>
                    </a:moveTo>
                    <a:lnTo>
                      <a:pt x="51" y="189"/>
                    </a:lnTo>
                    <a:lnTo>
                      <a:pt x="55" y="138"/>
                    </a:lnTo>
                    <a:lnTo>
                      <a:pt x="63" y="98"/>
                    </a:lnTo>
                    <a:lnTo>
                      <a:pt x="75" y="67"/>
                    </a:lnTo>
                    <a:lnTo>
                      <a:pt x="91" y="45"/>
                    </a:lnTo>
                    <a:lnTo>
                      <a:pt x="107" y="30"/>
                    </a:lnTo>
                    <a:lnTo>
                      <a:pt x="124" y="21"/>
                    </a:lnTo>
                    <a:lnTo>
                      <a:pt x="139" y="17"/>
                    </a:lnTo>
                    <a:lnTo>
                      <a:pt x="152" y="15"/>
                    </a:lnTo>
                    <a:lnTo>
                      <a:pt x="164" y="16"/>
                    </a:lnTo>
                    <a:lnTo>
                      <a:pt x="178" y="20"/>
                    </a:lnTo>
                    <a:lnTo>
                      <a:pt x="191" y="27"/>
                    </a:lnTo>
                    <a:lnTo>
                      <a:pt x="202" y="40"/>
                    </a:lnTo>
                    <a:lnTo>
                      <a:pt x="194" y="40"/>
                    </a:lnTo>
                    <a:lnTo>
                      <a:pt x="183" y="43"/>
                    </a:lnTo>
                    <a:lnTo>
                      <a:pt x="175" y="51"/>
                    </a:lnTo>
                    <a:lnTo>
                      <a:pt x="171" y="67"/>
                    </a:lnTo>
                    <a:lnTo>
                      <a:pt x="173" y="79"/>
                    </a:lnTo>
                    <a:lnTo>
                      <a:pt x="179" y="87"/>
                    </a:lnTo>
                    <a:lnTo>
                      <a:pt x="188" y="92"/>
                    </a:lnTo>
                    <a:lnTo>
                      <a:pt x="197" y="94"/>
                    </a:lnTo>
                    <a:lnTo>
                      <a:pt x="205" y="93"/>
                    </a:lnTo>
                    <a:lnTo>
                      <a:pt x="214" y="88"/>
                    </a:lnTo>
                    <a:lnTo>
                      <a:pt x="221" y="80"/>
                    </a:lnTo>
                    <a:lnTo>
                      <a:pt x="224" y="65"/>
                    </a:lnTo>
                    <a:lnTo>
                      <a:pt x="219" y="40"/>
                    </a:lnTo>
                    <a:lnTo>
                      <a:pt x="205" y="19"/>
                    </a:lnTo>
                    <a:lnTo>
                      <a:pt x="182" y="5"/>
                    </a:lnTo>
                    <a:lnTo>
                      <a:pt x="151" y="0"/>
                    </a:lnTo>
                    <a:lnTo>
                      <a:pt x="123" y="4"/>
                    </a:lnTo>
                    <a:lnTo>
                      <a:pt x="96" y="15"/>
                    </a:lnTo>
                    <a:lnTo>
                      <a:pt x="71" y="32"/>
                    </a:lnTo>
                    <a:lnTo>
                      <a:pt x="48" y="56"/>
                    </a:lnTo>
                    <a:lnTo>
                      <a:pt x="28" y="86"/>
                    </a:lnTo>
                    <a:lnTo>
                      <a:pt x="13" y="122"/>
                    </a:lnTo>
                    <a:lnTo>
                      <a:pt x="3" y="164"/>
                    </a:lnTo>
                    <a:lnTo>
                      <a:pt x="0" y="211"/>
                    </a:lnTo>
                    <a:lnTo>
                      <a:pt x="3" y="266"/>
                    </a:lnTo>
                    <a:lnTo>
                      <a:pt x="11" y="310"/>
                    </a:lnTo>
                    <a:lnTo>
                      <a:pt x="24" y="346"/>
                    </a:lnTo>
                    <a:lnTo>
                      <a:pt x="40" y="373"/>
                    </a:lnTo>
                    <a:lnTo>
                      <a:pt x="58" y="392"/>
                    </a:lnTo>
                    <a:lnTo>
                      <a:pt x="78" y="405"/>
                    </a:lnTo>
                    <a:lnTo>
                      <a:pt x="99" y="412"/>
                    </a:lnTo>
                    <a:lnTo>
                      <a:pt x="120" y="414"/>
                    </a:lnTo>
                    <a:lnTo>
                      <a:pt x="165" y="404"/>
                    </a:lnTo>
                    <a:lnTo>
                      <a:pt x="203" y="376"/>
                    </a:lnTo>
                    <a:lnTo>
                      <a:pt x="228" y="333"/>
                    </a:lnTo>
                    <a:lnTo>
                      <a:pt x="238" y="278"/>
                    </a:lnTo>
                    <a:lnTo>
                      <a:pt x="229" y="225"/>
                    </a:lnTo>
                    <a:lnTo>
                      <a:pt x="204" y="182"/>
                    </a:lnTo>
                    <a:lnTo>
                      <a:pt x="168" y="154"/>
                    </a:lnTo>
                    <a:lnTo>
                      <a:pt x="123" y="144"/>
                    </a:lnTo>
                    <a:lnTo>
                      <a:pt x="97" y="149"/>
                    </a:lnTo>
                    <a:lnTo>
                      <a:pt x="77" y="163"/>
                    </a:lnTo>
                    <a:lnTo>
                      <a:pt x="62" y="182"/>
                    </a:lnTo>
                    <a:lnTo>
                      <a:pt x="51" y="204"/>
                    </a:lnTo>
                    <a:close/>
                    <a:moveTo>
                      <a:pt x="120" y="397"/>
                    </a:moveTo>
                    <a:lnTo>
                      <a:pt x="96" y="392"/>
                    </a:lnTo>
                    <a:lnTo>
                      <a:pt x="79" y="378"/>
                    </a:lnTo>
                    <a:lnTo>
                      <a:pt x="68" y="363"/>
                    </a:lnTo>
                    <a:lnTo>
                      <a:pt x="63" y="352"/>
                    </a:lnTo>
                    <a:lnTo>
                      <a:pt x="57" y="328"/>
                    </a:lnTo>
                    <a:lnTo>
                      <a:pt x="54" y="302"/>
                    </a:lnTo>
                    <a:lnTo>
                      <a:pt x="53" y="279"/>
                    </a:lnTo>
                    <a:lnTo>
                      <a:pt x="52" y="265"/>
                    </a:lnTo>
                    <a:lnTo>
                      <a:pt x="56" y="228"/>
                    </a:lnTo>
                    <a:lnTo>
                      <a:pt x="68" y="194"/>
                    </a:lnTo>
                    <a:lnTo>
                      <a:pt x="90" y="168"/>
                    </a:lnTo>
                    <a:lnTo>
                      <a:pt x="123" y="158"/>
                    </a:lnTo>
                    <a:lnTo>
                      <a:pt x="132" y="159"/>
                    </a:lnTo>
                    <a:lnTo>
                      <a:pt x="146" y="163"/>
                    </a:lnTo>
                    <a:lnTo>
                      <a:pt x="161" y="174"/>
                    </a:lnTo>
                    <a:lnTo>
                      <a:pt x="176" y="195"/>
                    </a:lnTo>
                    <a:lnTo>
                      <a:pt x="182" y="213"/>
                    </a:lnTo>
                    <a:lnTo>
                      <a:pt x="185" y="234"/>
                    </a:lnTo>
                    <a:lnTo>
                      <a:pt x="186" y="256"/>
                    </a:lnTo>
                    <a:lnTo>
                      <a:pt x="186" y="278"/>
                    </a:lnTo>
                    <a:lnTo>
                      <a:pt x="186" y="299"/>
                    </a:lnTo>
                    <a:lnTo>
                      <a:pt x="185" y="321"/>
                    </a:lnTo>
                    <a:lnTo>
                      <a:pt x="182" y="340"/>
                    </a:lnTo>
                    <a:lnTo>
                      <a:pt x="176" y="358"/>
                    </a:lnTo>
                    <a:lnTo>
                      <a:pt x="162" y="379"/>
                    </a:lnTo>
                    <a:lnTo>
                      <a:pt x="147" y="391"/>
                    </a:lnTo>
                    <a:lnTo>
                      <a:pt x="132" y="396"/>
                    </a:lnTo>
                    <a:lnTo>
                      <a:pt x="120" y="3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40" name="Group 53"/>
            <p:cNvGrpSpPr>
              <a:grpSpLocks noChangeAspect="1"/>
            </p:cNvGrpSpPr>
            <p:nvPr/>
          </p:nvGrpSpPr>
          <p:grpSpPr bwMode="auto">
            <a:xfrm>
              <a:off x="3963986" y="519782"/>
              <a:ext cx="246317" cy="71138"/>
              <a:chOff x="-2" y="2"/>
              <a:chExt cx="1849" cy="534"/>
            </a:xfrm>
          </p:grpSpPr>
          <p:sp>
            <p:nvSpPr>
              <p:cNvPr id="141" name="Freeform 63"/>
              <p:cNvSpPr>
                <a:spLocks noChangeAspect="1"/>
              </p:cNvSpPr>
              <p:nvPr/>
            </p:nvSpPr>
            <p:spPr bwMode="auto">
              <a:xfrm>
                <a:off x="-2" y="2"/>
                <a:ext cx="315" cy="411"/>
              </a:xfrm>
              <a:custGeom>
                <a:avLst/>
                <a:gdLst>
                  <a:gd name="T0" fmla="*/ 315 w 315"/>
                  <a:gd name="T1" fmla="*/ 256 h 411"/>
                  <a:gd name="T2" fmla="*/ 301 w 315"/>
                  <a:gd name="T3" fmla="*/ 256 h 411"/>
                  <a:gd name="T4" fmla="*/ 298 w 315"/>
                  <a:gd name="T5" fmla="*/ 279 h 411"/>
                  <a:gd name="T6" fmla="*/ 294 w 315"/>
                  <a:gd name="T7" fmla="*/ 303 h 411"/>
                  <a:gd name="T8" fmla="*/ 288 w 315"/>
                  <a:gd name="T9" fmla="*/ 326 h 411"/>
                  <a:gd name="T10" fmla="*/ 279 w 315"/>
                  <a:gd name="T11" fmla="*/ 347 h 411"/>
                  <a:gd name="T12" fmla="*/ 265 w 315"/>
                  <a:gd name="T13" fmla="*/ 365 h 411"/>
                  <a:gd name="T14" fmla="*/ 245 w 315"/>
                  <a:gd name="T15" fmla="*/ 379 h 411"/>
                  <a:gd name="T16" fmla="*/ 219 w 315"/>
                  <a:gd name="T17" fmla="*/ 389 h 411"/>
                  <a:gd name="T18" fmla="*/ 186 w 315"/>
                  <a:gd name="T19" fmla="*/ 392 h 411"/>
                  <a:gd name="T20" fmla="*/ 138 w 315"/>
                  <a:gd name="T21" fmla="*/ 392 h 411"/>
                  <a:gd name="T22" fmla="*/ 123 w 315"/>
                  <a:gd name="T23" fmla="*/ 391 h 411"/>
                  <a:gd name="T24" fmla="*/ 114 w 315"/>
                  <a:gd name="T25" fmla="*/ 388 h 411"/>
                  <a:gd name="T26" fmla="*/ 111 w 315"/>
                  <a:gd name="T27" fmla="*/ 380 h 411"/>
                  <a:gd name="T28" fmla="*/ 110 w 315"/>
                  <a:gd name="T29" fmla="*/ 368 h 411"/>
                  <a:gd name="T30" fmla="*/ 110 w 315"/>
                  <a:gd name="T31" fmla="*/ 48 h 411"/>
                  <a:gd name="T32" fmla="*/ 110 w 315"/>
                  <a:gd name="T33" fmla="*/ 41 h 411"/>
                  <a:gd name="T34" fmla="*/ 111 w 315"/>
                  <a:gd name="T35" fmla="*/ 35 h 411"/>
                  <a:gd name="T36" fmla="*/ 113 w 315"/>
                  <a:gd name="T37" fmla="*/ 30 h 411"/>
                  <a:gd name="T38" fmla="*/ 117 w 315"/>
                  <a:gd name="T39" fmla="*/ 26 h 411"/>
                  <a:gd name="T40" fmla="*/ 124 w 315"/>
                  <a:gd name="T41" fmla="*/ 23 h 411"/>
                  <a:gd name="T42" fmla="*/ 133 w 315"/>
                  <a:gd name="T43" fmla="*/ 21 h 411"/>
                  <a:gd name="T44" fmla="*/ 147 w 315"/>
                  <a:gd name="T45" fmla="*/ 19 h 411"/>
                  <a:gd name="T46" fmla="*/ 165 w 315"/>
                  <a:gd name="T47" fmla="*/ 19 h 411"/>
                  <a:gd name="T48" fmla="*/ 184 w 315"/>
                  <a:gd name="T49" fmla="*/ 19 h 411"/>
                  <a:gd name="T50" fmla="*/ 184 w 315"/>
                  <a:gd name="T51" fmla="*/ 0 h 411"/>
                  <a:gd name="T52" fmla="*/ 163 w 315"/>
                  <a:gd name="T53" fmla="*/ 1 h 411"/>
                  <a:gd name="T54" fmla="*/ 137 w 315"/>
                  <a:gd name="T55" fmla="*/ 2 h 411"/>
                  <a:gd name="T56" fmla="*/ 110 w 315"/>
                  <a:gd name="T57" fmla="*/ 2 h 411"/>
                  <a:gd name="T58" fmla="*/ 87 w 315"/>
                  <a:gd name="T59" fmla="*/ 2 h 411"/>
                  <a:gd name="T60" fmla="*/ 67 w 315"/>
                  <a:gd name="T61" fmla="*/ 2 h 411"/>
                  <a:gd name="T62" fmla="*/ 43 w 315"/>
                  <a:gd name="T63" fmla="*/ 2 h 411"/>
                  <a:gd name="T64" fmla="*/ 19 w 315"/>
                  <a:gd name="T65" fmla="*/ 1 h 411"/>
                  <a:gd name="T66" fmla="*/ 0 w 315"/>
                  <a:gd name="T67" fmla="*/ 0 h 411"/>
                  <a:gd name="T68" fmla="*/ 0 w 315"/>
                  <a:gd name="T69" fmla="*/ 19 h 411"/>
                  <a:gd name="T70" fmla="*/ 14 w 315"/>
                  <a:gd name="T71" fmla="*/ 19 h 411"/>
                  <a:gd name="T72" fmla="*/ 40 w 315"/>
                  <a:gd name="T73" fmla="*/ 20 h 411"/>
                  <a:gd name="T74" fmla="*/ 53 w 315"/>
                  <a:gd name="T75" fmla="*/ 25 h 411"/>
                  <a:gd name="T76" fmla="*/ 59 w 315"/>
                  <a:gd name="T77" fmla="*/ 33 h 411"/>
                  <a:gd name="T78" fmla="*/ 59 w 315"/>
                  <a:gd name="T79" fmla="*/ 47 h 411"/>
                  <a:gd name="T80" fmla="*/ 59 w 315"/>
                  <a:gd name="T81" fmla="*/ 364 h 411"/>
                  <a:gd name="T82" fmla="*/ 59 w 315"/>
                  <a:gd name="T83" fmla="*/ 377 h 411"/>
                  <a:gd name="T84" fmla="*/ 53 w 315"/>
                  <a:gd name="T85" fmla="*/ 386 h 411"/>
                  <a:gd name="T86" fmla="*/ 40 w 315"/>
                  <a:gd name="T87" fmla="*/ 391 h 411"/>
                  <a:gd name="T88" fmla="*/ 14 w 315"/>
                  <a:gd name="T89" fmla="*/ 392 h 411"/>
                  <a:gd name="T90" fmla="*/ 0 w 315"/>
                  <a:gd name="T91" fmla="*/ 392 h 411"/>
                  <a:gd name="T92" fmla="*/ 0 w 315"/>
                  <a:gd name="T93" fmla="*/ 411 h 411"/>
                  <a:gd name="T94" fmla="*/ 299 w 315"/>
                  <a:gd name="T95" fmla="*/ 411 h 411"/>
                  <a:gd name="T96" fmla="*/ 315 w 315"/>
                  <a:gd name="T97" fmla="*/ 25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" h="411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3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64"/>
              <p:cNvSpPr>
                <a:spLocks noChangeAspect="1" noEditPoints="1"/>
              </p:cNvSpPr>
              <p:nvPr/>
            </p:nvSpPr>
            <p:spPr bwMode="auto">
              <a:xfrm>
                <a:off x="362" y="144"/>
                <a:ext cx="259" cy="275"/>
              </a:xfrm>
              <a:custGeom>
                <a:avLst/>
                <a:gdLst>
                  <a:gd name="T0" fmla="*/ 172 w 259"/>
                  <a:gd name="T1" fmla="*/ 241 h 275"/>
                  <a:gd name="T2" fmla="*/ 194 w 259"/>
                  <a:gd name="T3" fmla="*/ 268 h 275"/>
                  <a:gd name="T4" fmla="*/ 218 w 259"/>
                  <a:gd name="T5" fmla="*/ 272 h 275"/>
                  <a:gd name="T6" fmla="*/ 232 w 259"/>
                  <a:gd name="T7" fmla="*/ 267 h 275"/>
                  <a:gd name="T8" fmla="*/ 247 w 259"/>
                  <a:gd name="T9" fmla="*/ 255 h 275"/>
                  <a:gd name="T10" fmla="*/ 258 w 259"/>
                  <a:gd name="T11" fmla="*/ 232 h 275"/>
                  <a:gd name="T12" fmla="*/ 259 w 259"/>
                  <a:gd name="T13" fmla="*/ 182 h 275"/>
                  <a:gd name="T14" fmla="*/ 245 w 259"/>
                  <a:gd name="T15" fmla="*/ 215 h 275"/>
                  <a:gd name="T16" fmla="*/ 237 w 259"/>
                  <a:gd name="T17" fmla="*/ 248 h 275"/>
                  <a:gd name="T18" fmla="*/ 224 w 259"/>
                  <a:gd name="T19" fmla="*/ 254 h 275"/>
                  <a:gd name="T20" fmla="*/ 207 w 259"/>
                  <a:gd name="T21" fmla="*/ 240 h 275"/>
                  <a:gd name="T22" fmla="*/ 203 w 259"/>
                  <a:gd name="T23" fmla="*/ 224 h 275"/>
                  <a:gd name="T24" fmla="*/ 203 w 259"/>
                  <a:gd name="T25" fmla="*/ 85 h 275"/>
                  <a:gd name="T26" fmla="*/ 194 w 259"/>
                  <a:gd name="T27" fmla="*/ 49 h 275"/>
                  <a:gd name="T28" fmla="*/ 165 w 259"/>
                  <a:gd name="T29" fmla="*/ 17 h 275"/>
                  <a:gd name="T30" fmla="*/ 124 w 259"/>
                  <a:gd name="T31" fmla="*/ 1 h 275"/>
                  <a:gd name="T32" fmla="*/ 87 w 259"/>
                  <a:gd name="T33" fmla="*/ 1 h 275"/>
                  <a:gd name="T34" fmla="*/ 56 w 259"/>
                  <a:gd name="T35" fmla="*/ 11 h 275"/>
                  <a:gd name="T36" fmla="*/ 32 w 259"/>
                  <a:gd name="T37" fmla="*/ 29 h 275"/>
                  <a:gd name="T38" fmla="*/ 19 w 259"/>
                  <a:gd name="T39" fmla="*/ 53 h 275"/>
                  <a:gd name="T40" fmla="*/ 19 w 259"/>
                  <a:gd name="T41" fmla="*/ 80 h 275"/>
                  <a:gd name="T42" fmla="*/ 33 w 259"/>
                  <a:gd name="T43" fmla="*/ 94 h 275"/>
                  <a:gd name="T44" fmla="*/ 54 w 259"/>
                  <a:gd name="T45" fmla="*/ 94 h 275"/>
                  <a:gd name="T46" fmla="*/ 68 w 259"/>
                  <a:gd name="T47" fmla="*/ 79 h 275"/>
                  <a:gd name="T48" fmla="*/ 69 w 259"/>
                  <a:gd name="T49" fmla="*/ 61 h 275"/>
                  <a:gd name="T50" fmla="*/ 56 w 259"/>
                  <a:gd name="T51" fmla="*/ 44 h 275"/>
                  <a:gd name="T52" fmla="*/ 54 w 259"/>
                  <a:gd name="T53" fmla="*/ 27 h 275"/>
                  <a:gd name="T54" fmla="*/ 87 w 259"/>
                  <a:gd name="T55" fmla="*/ 14 h 275"/>
                  <a:gd name="T56" fmla="*/ 113 w 259"/>
                  <a:gd name="T57" fmla="*/ 14 h 275"/>
                  <a:gd name="T58" fmla="*/ 134 w 259"/>
                  <a:gd name="T59" fmla="*/ 23 h 275"/>
                  <a:gd name="T60" fmla="*/ 152 w 259"/>
                  <a:gd name="T61" fmla="*/ 42 h 275"/>
                  <a:gd name="T62" fmla="*/ 162 w 259"/>
                  <a:gd name="T63" fmla="*/ 71 h 275"/>
                  <a:gd name="T64" fmla="*/ 163 w 259"/>
                  <a:gd name="T65" fmla="*/ 112 h 275"/>
                  <a:gd name="T66" fmla="*/ 58 w 259"/>
                  <a:gd name="T67" fmla="*/ 134 h 275"/>
                  <a:gd name="T68" fmla="*/ 13 w 259"/>
                  <a:gd name="T69" fmla="*/ 170 h 275"/>
                  <a:gd name="T70" fmla="*/ 0 w 259"/>
                  <a:gd name="T71" fmla="*/ 212 h 275"/>
                  <a:gd name="T72" fmla="*/ 33 w 259"/>
                  <a:gd name="T73" fmla="*/ 262 h 275"/>
                  <a:gd name="T74" fmla="*/ 92 w 259"/>
                  <a:gd name="T75" fmla="*/ 275 h 275"/>
                  <a:gd name="T76" fmla="*/ 140 w 259"/>
                  <a:gd name="T77" fmla="*/ 260 h 275"/>
                  <a:gd name="T78" fmla="*/ 167 w 259"/>
                  <a:gd name="T79" fmla="*/ 223 h 275"/>
                  <a:gd name="T80" fmla="*/ 163 w 259"/>
                  <a:gd name="T81" fmla="*/ 184 h 275"/>
                  <a:gd name="T82" fmla="*/ 157 w 259"/>
                  <a:gd name="T83" fmla="*/ 221 h 275"/>
                  <a:gd name="T84" fmla="*/ 140 w 259"/>
                  <a:gd name="T85" fmla="*/ 245 h 275"/>
                  <a:gd name="T86" fmla="*/ 118 w 259"/>
                  <a:gd name="T87" fmla="*/ 258 h 275"/>
                  <a:gd name="T88" fmla="*/ 96 w 259"/>
                  <a:gd name="T89" fmla="*/ 262 h 275"/>
                  <a:gd name="T90" fmla="*/ 60 w 259"/>
                  <a:gd name="T91" fmla="*/ 248 h 275"/>
                  <a:gd name="T92" fmla="*/ 45 w 259"/>
                  <a:gd name="T93" fmla="*/ 211 h 275"/>
                  <a:gd name="T94" fmla="*/ 68 w 259"/>
                  <a:gd name="T95" fmla="*/ 157 h 275"/>
                  <a:gd name="T96" fmla="*/ 163 w 259"/>
                  <a:gd name="T97" fmla="*/ 12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275">
                    <a:moveTo>
                      <a:pt x="167" y="223"/>
                    </a:moveTo>
                    <a:lnTo>
                      <a:pt x="172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4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0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3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8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8" y="157"/>
                    </a:lnTo>
                    <a:lnTo>
                      <a:pt x="105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65"/>
              <p:cNvSpPr>
                <a:spLocks noChangeAspect="1"/>
              </p:cNvSpPr>
              <p:nvPr/>
            </p:nvSpPr>
            <p:spPr bwMode="auto">
              <a:xfrm>
                <a:off x="620" y="154"/>
                <a:ext cx="281" cy="382"/>
              </a:xfrm>
              <a:custGeom>
                <a:avLst/>
                <a:gdLst>
                  <a:gd name="T0" fmla="*/ 241 w 281"/>
                  <a:gd name="T1" fmla="*/ 35 h 382"/>
                  <a:gd name="T2" fmla="*/ 271 w 281"/>
                  <a:gd name="T3" fmla="*/ 19 h 382"/>
                  <a:gd name="T4" fmla="*/ 281 w 281"/>
                  <a:gd name="T5" fmla="*/ 0 h 382"/>
                  <a:gd name="T6" fmla="*/ 238 w 281"/>
                  <a:gd name="T7" fmla="*/ 2 h 382"/>
                  <a:gd name="T8" fmla="*/ 214 w 281"/>
                  <a:gd name="T9" fmla="*/ 1 h 382"/>
                  <a:gd name="T10" fmla="*/ 188 w 281"/>
                  <a:gd name="T11" fmla="*/ 0 h 382"/>
                  <a:gd name="T12" fmla="*/ 200 w 281"/>
                  <a:gd name="T13" fmla="*/ 21 h 382"/>
                  <a:gd name="T14" fmla="*/ 214 w 281"/>
                  <a:gd name="T15" fmla="*/ 34 h 382"/>
                  <a:gd name="T16" fmla="*/ 215 w 281"/>
                  <a:gd name="T17" fmla="*/ 51 h 382"/>
                  <a:gd name="T18" fmla="*/ 154 w 281"/>
                  <a:gd name="T19" fmla="*/ 206 h 382"/>
                  <a:gd name="T20" fmla="*/ 88 w 281"/>
                  <a:gd name="T21" fmla="*/ 38 h 382"/>
                  <a:gd name="T22" fmla="*/ 90 w 281"/>
                  <a:gd name="T23" fmla="*/ 25 h 382"/>
                  <a:gd name="T24" fmla="*/ 109 w 281"/>
                  <a:gd name="T25" fmla="*/ 19 h 382"/>
                  <a:gd name="T26" fmla="*/ 119 w 281"/>
                  <a:gd name="T27" fmla="*/ 0 h 382"/>
                  <a:gd name="T28" fmla="*/ 86 w 281"/>
                  <a:gd name="T29" fmla="*/ 1 h 382"/>
                  <a:gd name="T30" fmla="*/ 56 w 281"/>
                  <a:gd name="T31" fmla="*/ 2 h 382"/>
                  <a:gd name="T32" fmla="*/ 0 w 281"/>
                  <a:gd name="T33" fmla="*/ 0 h 382"/>
                  <a:gd name="T34" fmla="*/ 18 w 281"/>
                  <a:gd name="T35" fmla="*/ 19 h 382"/>
                  <a:gd name="T36" fmla="*/ 40 w 281"/>
                  <a:gd name="T37" fmla="*/ 27 h 382"/>
                  <a:gd name="T38" fmla="*/ 133 w 281"/>
                  <a:gd name="T39" fmla="*/ 259 h 382"/>
                  <a:gd name="T40" fmla="*/ 126 w 281"/>
                  <a:gd name="T41" fmla="*/ 277 h 382"/>
                  <a:gd name="T42" fmla="*/ 119 w 281"/>
                  <a:gd name="T43" fmla="*/ 294 h 382"/>
                  <a:gd name="T44" fmla="*/ 108 w 281"/>
                  <a:gd name="T45" fmla="*/ 320 h 382"/>
                  <a:gd name="T46" fmla="*/ 95 w 281"/>
                  <a:gd name="T47" fmla="*/ 344 h 382"/>
                  <a:gd name="T48" fmla="*/ 77 w 281"/>
                  <a:gd name="T49" fmla="*/ 362 h 382"/>
                  <a:gd name="T50" fmla="*/ 53 w 281"/>
                  <a:gd name="T51" fmla="*/ 369 h 382"/>
                  <a:gd name="T52" fmla="*/ 43 w 281"/>
                  <a:gd name="T53" fmla="*/ 367 h 382"/>
                  <a:gd name="T54" fmla="*/ 27 w 281"/>
                  <a:gd name="T55" fmla="*/ 358 h 382"/>
                  <a:gd name="T56" fmla="*/ 44 w 281"/>
                  <a:gd name="T57" fmla="*/ 348 h 382"/>
                  <a:gd name="T58" fmla="*/ 49 w 281"/>
                  <a:gd name="T59" fmla="*/ 333 h 382"/>
                  <a:gd name="T60" fmla="*/ 42 w 281"/>
                  <a:gd name="T61" fmla="*/ 314 h 382"/>
                  <a:gd name="T62" fmla="*/ 25 w 281"/>
                  <a:gd name="T63" fmla="*/ 308 h 382"/>
                  <a:gd name="T64" fmla="*/ 8 w 281"/>
                  <a:gd name="T65" fmla="*/ 314 h 382"/>
                  <a:gd name="T66" fmla="*/ 0 w 281"/>
                  <a:gd name="T67" fmla="*/ 333 h 382"/>
                  <a:gd name="T68" fmla="*/ 16 w 281"/>
                  <a:gd name="T69" fmla="*/ 368 h 382"/>
                  <a:gd name="T70" fmla="*/ 53 w 281"/>
                  <a:gd name="T71" fmla="*/ 382 h 382"/>
                  <a:gd name="T72" fmla="*/ 98 w 281"/>
                  <a:gd name="T73" fmla="*/ 361 h 382"/>
                  <a:gd name="T74" fmla="*/ 127 w 281"/>
                  <a:gd name="T75" fmla="*/ 31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1" h="382">
                    <a:moveTo>
                      <a:pt x="228" y="57"/>
                    </a:moveTo>
                    <a:lnTo>
                      <a:pt x="241" y="35"/>
                    </a:lnTo>
                    <a:lnTo>
                      <a:pt x="257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60" y="1"/>
                    </a:lnTo>
                    <a:lnTo>
                      <a:pt x="238" y="2"/>
                    </a:lnTo>
                    <a:lnTo>
                      <a:pt x="228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9" y="26"/>
                    </a:lnTo>
                    <a:lnTo>
                      <a:pt x="214" y="34"/>
                    </a:lnTo>
                    <a:lnTo>
                      <a:pt x="215" y="44"/>
                    </a:lnTo>
                    <a:lnTo>
                      <a:pt x="215" y="51"/>
                    </a:lnTo>
                    <a:lnTo>
                      <a:pt x="212" y="59"/>
                    </a:lnTo>
                    <a:lnTo>
                      <a:pt x="154" y="206"/>
                    </a:lnTo>
                    <a:lnTo>
                      <a:pt x="90" y="45"/>
                    </a:lnTo>
                    <a:lnTo>
                      <a:pt x="88" y="38"/>
                    </a:lnTo>
                    <a:lnTo>
                      <a:pt x="87" y="34"/>
                    </a:lnTo>
                    <a:lnTo>
                      <a:pt x="90" y="25"/>
                    </a:lnTo>
                    <a:lnTo>
                      <a:pt x="99" y="20"/>
                    </a:lnTo>
                    <a:lnTo>
                      <a:pt x="109" y="19"/>
                    </a:lnTo>
                    <a:lnTo>
                      <a:pt x="119" y="18"/>
                    </a:lnTo>
                    <a:lnTo>
                      <a:pt x="119" y="0"/>
                    </a:lnTo>
                    <a:lnTo>
                      <a:pt x="104" y="0"/>
                    </a:lnTo>
                    <a:lnTo>
                      <a:pt x="86" y="1"/>
                    </a:lnTo>
                    <a:lnTo>
                      <a:pt x="68" y="1"/>
                    </a:lnTo>
                    <a:lnTo>
                      <a:pt x="56" y="2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9" y="294"/>
                    </a:lnTo>
                    <a:lnTo>
                      <a:pt x="114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7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50" y="369"/>
                    </a:lnTo>
                    <a:lnTo>
                      <a:pt x="43" y="367"/>
                    </a:lnTo>
                    <a:lnTo>
                      <a:pt x="35" y="364"/>
                    </a:lnTo>
                    <a:lnTo>
                      <a:pt x="27" y="358"/>
                    </a:lnTo>
                    <a:lnTo>
                      <a:pt x="38" y="354"/>
                    </a:lnTo>
                    <a:lnTo>
                      <a:pt x="44" y="348"/>
                    </a:lnTo>
                    <a:lnTo>
                      <a:pt x="48" y="340"/>
                    </a:lnTo>
                    <a:lnTo>
                      <a:pt x="49" y="333"/>
                    </a:lnTo>
                    <a:lnTo>
                      <a:pt x="47" y="322"/>
                    </a:lnTo>
                    <a:lnTo>
                      <a:pt x="42" y="314"/>
                    </a:lnTo>
                    <a:lnTo>
                      <a:pt x="34" y="309"/>
                    </a:lnTo>
                    <a:lnTo>
                      <a:pt x="25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3" y="322"/>
                    </a:lnTo>
                    <a:lnTo>
                      <a:pt x="0" y="333"/>
                    </a:lnTo>
                    <a:lnTo>
                      <a:pt x="5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5" y="339"/>
                    </a:lnTo>
                    <a:lnTo>
                      <a:pt x="127" y="314"/>
                    </a:lnTo>
                    <a:lnTo>
                      <a:pt x="22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66"/>
              <p:cNvSpPr>
                <a:spLocks noChangeAspect="1" noEditPoints="1"/>
              </p:cNvSpPr>
              <p:nvPr/>
            </p:nvSpPr>
            <p:spPr bwMode="auto">
              <a:xfrm>
                <a:off x="913" y="144"/>
                <a:ext cx="222" cy="275"/>
              </a:xfrm>
              <a:custGeom>
                <a:avLst/>
                <a:gdLst>
                  <a:gd name="T0" fmla="*/ 48 w 222"/>
                  <a:gd name="T1" fmla="*/ 117 h 275"/>
                  <a:gd name="T2" fmla="*/ 58 w 222"/>
                  <a:gd name="T3" fmla="*/ 63 h 275"/>
                  <a:gd name="T4" fmla="*/ 78 w 222"/>
                  <a:gd name="T5" fmla="*/ 32 h 275"/>
                  <a:gd name="T6" fmla="*/ 101 w 222"/>
                  <a:gd name="T7" fmla="*/ 17 h 275"/>
                  <a:gd name="T8" fmla="*/ 120 w 222"/>
                  <a:gd name="T9" fmla="*/ 13 h 275"/>
                  <a:gd name="T10" fmla="*/ 139 w 222"/>
                  <a:gd name="T11" fmla="*/ 16 h 275"/>
                  <a:gd name="T12" fmla="*/ 154 w 222"/>
                  <a:gd name="T13" fmla="*/ 26 h 275"/>
                  <a:gd name="T14" fmla="*/ 166 w 222"/>
                  <a:gd name="T15" fmla="*/ 40 h 275"/>
                  <a:gd name="T16" fmla="*/ 174 w 222"/>
                  <a:gd name="T17" fmla="*/ 56 h 275"/>
                  <a:gd name="T18" fmla="*/ 179 w 222"/>
                  <a:gd name="T19" fmla="*/ 74 h 275"/>
                  <a:gd name="T20" fmla="*/ 182 w 222"/>
                  <a:gd name="T21" fmla="*/ 91 h 275"/>
                  <a:gd name="T22" fmla="*/ 184 w 222"/>
                  <a:gd name="T23" fmla="*/ 106 h 275"/>
                  <a:gd name="T24" fmla="*/ 184 w 222"/>
                  <a:gd name="T25" fmla="*/ 117 h 275"/>
                  <a:gd name="T26" fmla="*/ 48 w 222"/>
                  <a:gd name="T27" fmla="*/ 117 h 275"/>
                  <a:gd name="T28" fmla="*/ 48 w 222"/>
                  <a:gd name="T29" fmla="*/ 130 h 275"/>
                  <a:gd name="T30" fmla="*/ 208 w 222"/>
                  <a:gd name="T31" fmla="*/ 130 h 275"/>
                  <a:gd name="T32" fmla="*/ 215 w 222"/>
                  <a:gd name="T33" fmla="*/ 130 h 275"/>
                  <a:gd name="T34" fmla="*/ 220 w 222"/>
                  <a:gd name="T35" fmla="*/ 128 h 275"/>
                  <a:gd name="T36" fmla="*/ 222 w 222"/>
                  <a:gd name="T37" fmla="*/ 125 h 275"/>
                  <a:gd name="T38" fmla="*/ 222 w 222"/>
                  <a:gd name="T39" fmla="*/ 117 h 275"/>
                  <a:gd name="T40" fmla="*/ 216 w 222"/>
                  <a:gd name="T41" fmla="*/ 74 h 275"/>
                  <a:gd name="T42" fmla="*/ 198 w 222"/>
                  <a:gd name="T43" fmla="*/ 36 h 275"/>
                  <a:gd name="T44" fmla="*/ 166 w 222"/>
                  <a:gd name="T45" fmla="*/ 10 h 275"/>
                  <a:gd name="T46" fmla="*/ 120 w 222"/>
                  <a:gd name="T47" fmla="*/ 0 h 275"/>
                  <a:gd name="T48" fmla="*/ 73 w 222"/>
                  <a:gd name="T49" fmla="*/ 10 h 275"/>
                  <a:gd name="T50" fmla="*/ 35 w 222"/>
                  <a:gd name="T51" fmla="*/ 40 h 275"/>
                  <a:gd name="T52" fmla="*/ 9 w 222"/>
                  <a:gd name="T53" fmla="*/ 84 h 275"/>
                  <a:gd name="T54" fmla="*/ 0 w 222"/>
                  <a:gd name="T55" fmla="*/ 136 h 275"/>
                  <a:gd name="T56" fmla="*/ 11 w 222"/>
                  <a:gd name="T57" fmla="*/ 192 h 275"/>
                  <a:gd name="T58" fmla="*/ 38 w 222"/>
                  <a:gd name="T59" fmla="*/ 236 h 275"/>
                  <a:gd name="T60" fmla="*/ 79 w 222"/>
                  <a:gd name="T61" fmla="*/ 265 h 275"/>
                  <a:gd name="T62" fmla="*/ 126 w 222"/>
                  <a:gd name="T63" fmla="*/ 275 h 275"/>
                  <a:gd name="T64" fmla="*/ 171 w 222"/>
                  <a:gd name="T65" fmla="*/ 265 h 275"/>
                  <a:gd name="T66" fmla="*/ 201 w 222"/>
                  <a:gd name="T67" fmla="*/ 241 h 275"/>
                  <a:gd name="T68" fmla="*/ 217 w 222"/>
                  <a:gd name="T69" fmla="*/ 214 h 275"/>
                  <a:gd name="T70" fmla="*/ 222 w 222"/>
                  <a:gd name="T71" fmla="*/ 197 h 275"/>
                  <a:gd name="T72" fmla="*/ 220 w 222"/>
                  <a:gd name="T73" fmla="*/ 191 h 275"/>
                  <a:gd name="T74" fmla="*/ 215 w 222"/>
                  <a:gd name="T75" fmla="*/ 190 h 275"/>
                  <a:gd name="T76" fmla="*/ 209 w 222"/>
                  <a:gd name="T77" fmla="*/ 193 h 275"/>
                  <a:gd name="T78" fmla="*/ 207 w 222"/>
                  <a:gd name="T79" fmla="*/ 199 h 275"/>
                  <a:gd name="T80" fmla="*/ 198 w 222"/>
                  <a:gd name="T81" fmla="*/ 219 h 275"/>
                  <a:gd name="T82" fmla="*/ 187 w 222"/>
                  <a:gd name="T83" fmla="*/ 234 h 275"/>
                  <a:gd name="T84" fmla="*/ 175 w 222"/>
                  <a:gd name="T85" fmla="*/ 245 h 275"/>
                  <a:gd name="T86" fmla="*/ 163 w 222"/>
                  <a:gd name="T87" fmla="*/ 253 h 275"/>
                  <a:gd name="T88" fmla="*/ 151 w 222"/>
                  <a:gd name="T89" fmla="*/ 257 h 275"/>
                  <a:gd name="T90" fmla="*/ 142 w 222"/>
                  <a:gd name="T91" fmla="*/ 259 h 275"/>
                  <a:gd name="T92" fmla="*/ 134 w 222"/>
                  <a:gd name="T93" fmla="*/ 260 h 275"/>
                  <a:gd name="T94" fmla="*/ 130 w 222"/>
                  <a:gd name="T95" fmla="*/ 260 h 275"/>
                  <a:gd name="T96" fmla="*/ 109 w 222"/>
                  <a:gd name="T97" fmla="*/ 257 h 275"/>
                  <a:gd name="T98" fmla="*/ 92 w 222"/>
                  <a:gd name="T99" fmla="*/ 249 h 275"/>
                  <a:gd name="T100" fmla="*/ 76 w 222"/>
                  <a:gd name="T101" fmla="*/ 236 h 275"/>
                  <a:gd name="T102" fmla="*/ 65 w 222"/>
                  <a:gd name="T103" fmla="*/ 220 h 275"/>
                  <a:gd name="T104" fmla="*/ 55 w 222"/>
                  <a:gd name="T105" fmla="*/ 197 h 275"/>
                  <a:gd name="T106" fmla="*/ 50 w 222"/>
                  <a:gd name="T107" fmla="*/ 172 h 275"/>
                  <a:gd name="T108" fmla="*/ 48 w 222"/>
                  <a:gd name="T109" fmla="*/ 149 h 275"/>
                  <a:gd name="T110" fmla="*/ 48 w 222"/>
                  <a:gd name="T111" fmla="*/ 1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5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5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09" y="257"/>
                    </a:lnTo>
                    <a:lnTo>
                      <a:pt x="92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67"/>
              <p:cNvSpPr>
                <a:spLocks noChangeAspect="1"/>
              </p:cNvSpPr>
              <p:nvPr/>
            </p:nvSpPr>
            <p:spPr bwMode="auto">
              <a:xfrm>
                <a:off x="1168" y="147"/>
                <a:ext cx="193" cy="266"/>
              </a:xfrm>
              <a:custGeom>
                <a:avLst/>
                <a:gdLst>
                  <a:gd name="T0" fmla="*/ 80 w 193"/>
                  <a:gd name="T1" fmla="*/ 66 h 266"/>
                  <a:gd name="T2" fmla="*/ 80 w 193"/>
                  <a:gd name="T3" fmla="*/ 0 h 266"/>
                  <a:gd name="T4" fmla="*/ 0 w 193"/>
                  <a:gd name="T5" fmla="*/ 7 h 266"/>
                  <a:gd name="T6" fmla="*/ 0 w 193"/>
                  <a:gd name="T7" fmla="*/ 25 h 266"/>
                  <a:gd name="T8" fmla="*/ 14 w 193"/>
                  <a:gd name="T9" fmla="*/ 26 h 266"/>
                  <a:gd name="T10" fmla="*/ 24 w 193"/>
                  <a:gd name="T11" fmla="*/ 26 h 266"/>
                  <a:gd name="T12" fmla="*/ 32 w 193"/>
                  <a:gd name="T13" fmla="*/ 28 h 266"/>
                  <a:gd name="T14" fmla="*/ 38 w 193"/>
                  <a:gd name="T15" fmla="*/ 31 h 266"/>
                  <a:gd name="T16" fmla="*/ 41 w 193"/>
                  <a:gd name="T17" fmla="*/ 35 h 266"/>
                  <a:gd name="T18" fmla="*/ 44 w 193"/>
                  <a:gd name="T19" fmla="*/ 41 h 266"/>
                  <a:gd name="T20" fmla="*/ 45 w 193"/>
                  <a:gd name="T21" fmla="*/ 49 h 266"/>
                  <a:gd name="T22" fmla="*/ 45 w 193"/>
                  <a:gd name="T23" fmla="*/ 59 h 266"/>
                  <a:gd name="T24" fmla="*/ 45 w 193"/>
                  <a:gd name="T25" fmla="*/ 220 h 266"/>
                  <a:gd name="T26" fmla="*/ 43 w 193"/>
                  <a:gd name="T27" fmla="*/ 236 h 266"/>
                  <a:gd name="T28" fmla="*/ 37 w 193"/>
                  <a:gd name="T29" fmla="*/ 244 h 266"/>
                  <a:gd name="T30" fmla="*/ 24 w 193"/>
                  <a:gd name="T31" fmla="*/ 247 h 266"/>
                  <a:gd name="T32" fmla="*/ 0 w 193"/>
                  <a:gd name="T33" fmla="*/ 247 h 266"/>
                  <a:gd name="T34" fmla="*/ 0 w 193"/>
                  <a:gd name="T35" fmla="*/ 266 h 266"/>
                  <a:gd name="T36" fmla="*/ 35 w 193"/>
                  <a:gd name="T37" fmla="*/ 265 h 266"/>
                  <a:gd name="T38" fmla="*/ 66 w 193"/>
                  <a:gd name="T39" fmla="*/ 264 h 266"/>
                  <a:gd name="T40" fmla="*/ 102 w 193"/>
                  <a:gd name="T41" fmla="*/ 264 h 266"/>
                  <a:gd name="T42" fmla="*/ 139 w 193"/>
                  <a:gd name="T43" fmla="*/ 266 h 266"/>
                  <a:gd name="T44" fmla="*/ 139 w 193"/>
                  <a:gd name="T45" fmla="*/ 247 h 266"/>
                  <a:gd name="T46" fmla="*/ 126 w 193"/>
                  <a:gd name="T47" fmla="*/ 247 h 266"/>
                  <a:gd name="T48" fmla="*/ 102 w 193"/>
                  <a:gd name="T49" fmla="*/ 246 h 266"/>
                  <a:gd name="T50" fmla="*/ 89 w 193"/>
                  <a:gd name="T51" fmla="*/ 241 h 266"/>
                  <a:gd name="T52" fmla="*/ 84 w 193"/>
                  <a:gd name="T53" fmla="*/ 232 h 266"/>
                  <a:gd name="T54" fmla="*/ 83 w 193"/>
                  <a:gd name="T55" fmla="*/ 219 h 266"/>
                  <a:gd name="T56" fmla="*/ 83 w 193"/>
                  <a:gd name="T57" fmla="*/ 126 h 266"/>
                  <a:gd name="T58" fmla="*/ 87 w 193"/>
                  <a:gd name="T59" fmla="*/ 84 h 266"/>
                  <a:gd name="T60" fmla="*/ 100 w 193"/>
                  <a:gd name="T61" fmla="*/ 47 h 266"/>
                  <a:gd name="T62" fmla="*/ 122 w 193"/>
                  <a:gd name="T63" fmla="*/ 22 h 266"/>
                  <a:gd name="T64" fmla="*/ 151 w 193"/>
                  <a:gd name="T65" fmla="*/ 13 h 266"/>
                  <a:gd name="T66" fmla="*/ 157 w 193"/>
                  <a:gd name="T67" fmla="*/ 14 h 266"/>
                  <a:gd name="T68" fmla="*/ 154 w 193"/>
                  <a:gd name="T69" fmla="*/ 16 h 266"/>
                  <a:gd name="T70" fmla="*/ 150 w 193"/>
                  <a:gd name="T71" fmla="*/ 20 h 266"/>
                  <a:gd name="T72" fmla="*/ 145 w 193"/>
                  <a:gd name="T73" fmla="*/ 27 h 266"/>
                  <a:gd name="T74" fmla="*/ 144 w 193"/>
                  <a:gd name="T75" fmla="*/ 37 h 266"/>
                  <a:gd name="T76" fmla="*/ 146 w 193"/>
                  <a:gd name="T77" fmla="*/ 49 h 266"/>
                  <a:gd name="T78" fmla="*/ 151 w 193"/>
                  <a:gd name="T79" fmla="*/ 57 h 266"/>
                  <a:gd name="T80" fmla="*/ 159 w 193"/>
                  <a:gd name="T81" fmla="*/ 62 h 266"/>
                  <a:gd name="T82" fmla="*/ 169 w 193"/>
                  <a:gd name="T83" fmla="*/ 63 h 266"/>
                  <a:gd name="T84" fmla="*/ 177 w 193"/>
                  <a:gd name="T85" fmla="*/ 62 h 266"/>
                  <a:gd name="T86" fmla="*/ 185 w 193"/>
                  <a:gd name="T87" fmla="*/ 57 h 266"/>
                  <a:gd name="T88" fmla="*/ 191 w 193"/>
                  <a:gd name="T89" fmla="*/ 49 h 266"/>
                  <a:gd name="T90" fmla="*/ 193 w 193"/>
                  <a:gd name="T91" fmla="*/ 37 h 266"/>
                  <a:gd name="T92" fmla="*/ 190 w 193"/>
                  <a:gd name="T93" fmla="*/ 23 h 266"/>
                  <a:gd name="T94" fmla="*/ 181 w 193"/>
                  <a:gd name="T95" fmla="*/ 11 h 266"/>
                  <a:gd name="T96" fmla="*/ 168 w 193"/>
                  <a:gd name="T97" fmla="*/ 3 h 266"/>
                  <a:gd name="T98" fmla="*/ 151 w 193"/>
                  <a:gd name="T99" fmla="*/ 0 h 266"/>
                  <a:gd name="T100" fmla="*/ 136 w 193"/>
                  <a:gd name="T101" fmla="*/ 2 h 266"/>
                  <a:gd name="T102" fmla="*/ 123 w 193"/>
                  <a:gd name="T103" fmla="*/ 7 h 266"/>
                  <a:gd name="T104" fmla="*/ 112 w 193"/>
                  <a:gd name="T105" fmla="*/ 14 h 266"/>
                  <a:gd name="T106" fmla="*/ 103 w 193"/>
                  <a:gd name="T107" fmla="*/ 23 h 266"/>
                  <a:gd name="T108" fmla="*/ 95 w 193"/>
                  <a:gd name="T109" fmla="*/ 34 h 266"/>
                  <a:gd name="T110" fmla="*/ 89 w 193"/>
                  <a:gd name="T111" fmla="*/ 45 h 266"/>
                  <a:gd name="T112" fmla="*/ 84 w 193"/>
                  <a:gd name="T113" fmla="*/ 56 h 266"/>
                  <a:gd name="T114" fmla="*/ 80 w 193"/>
                  <a:gd name="T115" fmla="*/ 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6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1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68"/>
              <p:cNvSpPr>
                <a:spLocks noChangeAspect="1"/>
              </p:cNvSpPr>
              <p:nvPr/>
            </p:nvSpPr>
            <p:spPr bwMode="auto">
              <a:xfrm>
                <a:off x="1601" y="6"/>
                <a:ext cx="246" cy="420"/>
              </a:xfrm>
              <a:custGeom>
                <a:avLst/>
                <a:gdLst>
                  <a:gd name="T0" fmla="*/ 240 w 246"/>
                  <a:gd name="T1" fmla="*/ 41 h 420"/>
                  <a:gd name="T2" fmla="*/ 244 w 246"/>
                  <a:gd name="T3" fmla="*/ 36 h 420"/>
                  <a:gd name="T4" fmla="*/ 245 w 246"/>
                  <a:gd name="T5" fmla="*/ 32 h 420"/>
                  <a:gd name="T6" fmla="*/ 246 w 246"/>
                  <a:gd name="T7" fmla="*/ 27 h 420"/>
                  <a:gd name="T8" fmla="*/ 246 w 246"/>
                  <a:gd name="T9" fmla="*/ 20 h 420"/>
                  <a:gd name="T10" fmla="*/ 106 w 246"/>
                  <a:gd name="T11" fmla="*/ 20 h 420"/>
                  <a:gd name="T12" fmla="*/ 83 w 246"/>
                  <a:gd name="T13" fmla="*/ 19 h 420"/>
                  <a:gd name="T14" fmla="*/ 66 w 246"/>
                  <a:gd name="T15" fmla="*/ 18 h 420"/>
                  <a:gd name="T16" fmla="*/ 53 w 246"/>
                  <a:gd name="T17" fmla="*/ 17 h 420"/>
                  <a:gd name="T18" fmla="*/ 44 w 246"/>
                  <a:gd name="T19" fmla="*/ 14 h 420"/>
                  <a:gd name="T20" fmla="*/ 39 w 246"/>
                  <a:gd name="T21" fmla="*/ 12 h 420"/>
                  <a:gd name="T22" fmla="*/ 35 w 246"/>
                  <a:gd name="T23" fmla="*/ 8 h 420"/>
                  <a:gd name="T24" fmla="*/ 34 w 246"/>
                  <a:gd name="T25" fmla="*/ 4 h 420"/>
                  <a:gd name="T26" fmla="*/ 33 w 246"/>
                  <a:gd name="T27" fmla="*/ 0 h 420"/>
                  <a:gd name="T28" fmla="*/ 18 w 246"/>
                  <a:gd name="T29" fmla="*/ 0 h 420"/>
                  <a:gd name="T30" fmla="*/ 0 w 246"/>
                  <a:gd name="T31" fmla="*/ 124 h 420"/>
                  <a:gd name="T32" fmla="*/ 14 w 246"/>
                  <a:gd name="T33" fmla="*/ 124 h 420"/>
                  <a:gd name="T34" fmla="*/ 16 w 246"/>
                  <a:gd name="T35" fmla="*/ 113 h 420"/>
                  <a:gd name="T36" fmla="*/ 19 w 246"/>
                  <a:gd name="T37" fmla="*/ 96 h 420"/>
                  <a:gd name="T38" fmla="*/ 23 w 246"/>
                  <a:gd name="T39" fmla="*/ 80 h 420"/>
                  <a:gd name="T40" fmla="*/ 28 w 246"/>
                  <a:gd name="T41" fmla="*/ 69 h 420"/>
                  <a:gd name="T42" fmla="*/ 38 w 246"/>
                  <a:gd name="T43" fmla="*/ 67 h 420"/>
                  <a:gd name="T44" fmla="*/ 55 w 246"/>
                  <a:gd name="T45" fmla="*/ 67 h 420"/>
                  <a:gd name="T46" fmla="*/ 73 w 246"/>
                  <a:gd name="T47" fmla="*/ 66 h 420"/>
                  <a:gd name="T48" fmla="*/ 84 w 246"/>
                  <a:gd name="T49" fmla="*/ 66 h 420"/>
                  <a:gd name="T50" fmla="*/ 203 w 246"/>
                  <a:gd name="T51" fmla="*/ 66 h 420"/>
                  <a:gd name="T52" fmla="*/ 192 w 246"/>
                  <a:gd name="T53" fmla="*/ 82 h 420"/>
                  <a:gd name="T54" fmla="*/ 173 w 246"/>
                  <a:gd name="T55" fmla="*/ 110 h 420"/>
                  <a:gd name="T56" fmla="*/ 153 w 246"/>
                  <a:gd name="T57" fmla="*/ 139 h 420"/>
                  <a:gd name="T58" fmla="*/ 139 w 246"/>
                  <a:gd name="T59" fmla="*/ 161 h 420"/>
                  <a:gd name="T60" fmla="*/ 106 w 246"/>
                  <a:gd name="T61" fmla="*/ 222 h 420"/>
                  <a:gd name="T62" fmla="*/ 84 w 246"/>
                  <a:gd name="T63" fmla="*/ 281 h 420"/>
                  <a:gd name="T64" fmla="*/ 72 w 246"/>
                  <a:gd name="T65" fmla="*/ 337 h 420"/>
                  <a:gd name="T66" fmla="*/ 68 w 246"/>
                  <a:gd name="T67" fmla="*/ 387 h 420"/>
                  <a:gd name="T68" fmla="*/ 69 w 246"/>
                  <a:gd name="T69" fmla="*/ 395 h 420"/>
                  <a:gd name="T70" fmla="*/ 72 w 246"/>
                  <a:gd name="T71" fmla="*/ 406 h 420"/>
                  <a:gd name="T72" fmla="*/ 80 w 246"/>
                  <a:gd name="T73" fmla="*/ 416 h 420"/>
                  <a:gd name="T74" fmla="*/ 95 w 246"/>
                  <a:gd name="T75" fmla="*/ 420 h 420"/>
                  <a:gd name="T76" fmla="*/ 110 w 246"/>
                  <a:gd name="T77" fmla="*/ 416 h 420"/>
                  <a:gd name="T78" fmla="*/ 118 w 246"/>
                  <a:gd name="T79" fmla="*/ 406 h 420"/>
                  <a:gd name="T80" fmla="*/ 121 w 246"/>
                  <a:gd name="T81" fmla="*/ 395 h 420"/>
                  <a:gd name="T82" fmla="*/ 121 w 246"/>
                  <a:gd name="T83" fmla="*/ 387 h 420"/>
                  <a:gd name="T84" fmla="*/ 121 w 246"/>
                  <a:gd name="T85" fmla="*/ 356 h 420"/>
                  <a:gd name="T86" fmla="*/ 128 w 246"/>
                  <a:gd name="T87" fmla="*/ 258 h 420"/>
                  <a:gd name="T88" fmla="*/ 131 w 246"/>
                  <a:gd name="T89" fmla="*/ 241 h 420"/>
                  <a:gd name="T90" fmla="*/ 137 w 246"/>
                  <a:gd name="T91" fmla="*/ 215 h 420"/>
                  <a:gd name="T92" fmla="*/ 147 w 246"/>
                  <a:gd name="T93" fmla="*/ 185 h 420"/>
                  <a:gd name="T94" fmla="*/ 163 w 246"/>
                  <a:gd name="T95" fmla="*/ 155 h 420"/>
                  <a:gd name="T96" fmla="*/ 240 w 246"/>
                  <a:gd name="T97" fmla="*/ 4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6" h="420">
                    <a:moveTo>
                      <a:pt x="240" y="41"/>
                    </a:moveTo>
                    <a:lnTo>
                      <a:pt x="244" y="36"/>
                    </a:lnTo>
                    <a:lnTo>
                      <a:pt x="245" y="32"/>
                    </a:lnTo>
                    <a:lnTo>
                      <a:pt x="246" y="27"/>
                    </a:lnTo>
                    <a:lnTo>
                      <a:pt x="246" y="20"/>
                    </a:lnTo>
                    <a:lnTo>
                      <a:pt x="106" y="20"/>
                    </a:lnTo>
                    <a:lnTo>
                      <a:pt x="83" y="19"/>
                    </a:lnTo>
                    <a:lnTo>
                      <a:pt x="66" y="18"/>
                    </a:lnTo>
                    <a:lnTo>
                      <a:pt x="53" y="17"/>
                    </a:lnTo>
                    <a:lnTo>
                      <a:pt x="44" y="14"/>
                    </a:lnTo>
                    <a:lnTo>
                      <a:pt x="39" y="12"/>
                    </a:lnTo>
                    <a:lnTo>
                      <a:pt x="35" y="8"/>
                    </a:lnTo>
                    <a:lnTo>
                      <a:pt x="34" y="4"/>
                    </a:lnTo>
                    <a:lnTo>
                      <a:pt x="33" y="0"/>
                    </a:lnTo>
                    <a:lnTo>
                      <a:pt x="18" y="0"/>
                    </a:lnTo>
                    <a:lnTo>
                      <a:pt x="0" y="124"/>
                    </a:lnTo>
                    <a:lnTo>
                      <a:pt x="14" y="124"/>
                    </a:lnTo>
                    <a:lnTo>
                      <a:pt x="16" y="113"/>
                    </a:lnTo>
                    <a:lnTo>
                      <a:pt x="19" y="96"/>
                    </a:lnTo>
                    <a:lnTo>
                      <a:pt x="23" y="80"/>
                    </a:lnTo>
                    <a:lnTo>
                      <a:pt x="28" y="69"/>
                    </a:lnTo>
                    <a:lnTo>
                      <a:pt x="38" y="67"/>
                    </a:lnTo>
                    <a:lnTo>
                      <a:pt x="55" y="67"/>
                    </a:lnTo>
                    <a:lnTo>
                      <a:pt x="73" y="66"/>
                    </a:lnTo>
                    <a:lnTo>
                      <a:pt x="84" y="66"/>
                    </a:lnTo>
                    <a:lnTo>
                      <a:pt x="203" y="66"/>
                    </a:lnTo>
                    <a:lnTo>
                      <a:pt x="192" y="82"/>
                    </a:lnTo>
                    <a:lnTo>
                      <a:pt x="173" y="110"/>
                    </a:lnTo>
                    <a:lnTo>
                      <a:pt x="153" y="139"/>
                    </a:lnTo>
                    <a:lnTo>
                      <a:pt x="139" y="161"/>
                    </a:lnTo>
                    <a:lnTo>
                      <a:pt x="106" y="222"/>
                    </a:lnTo>
                    <a:lnTo>
                      <a:pt x="84" y="281"/>
                    </a:lnTo>
                    <a:lnTo>
                      <a:pt x="72" y="337"/>
                    </a:lnTo>
                    <a:lnTo>
                      <a:pt x="68" y="387"/>
                    </a:lnTo>
                    <a:lnTo>
                      <a:pt x="69" y="395"/>
                    </a:lnTo>
                    <a:lnTo>
                      <a:pt x="72" y="406"/>
                    </a:lnTo>
                    <a:lnTo>
                      <a:pt x="80" y="416"/>
                    </a:lnTo>
                    <a:lnTo>
                      <a:pt x="95" y="420"/>
                    </a:lnTo>
                    <a:lnTo>
                      <a:pt x="110" y="416"/>
                    </a:lnTo>
                    <a:lnTo>
                      <a:pt x="118" y="406"/>
                    </a:lnTo>
                    <a:lnTo>
                      <a:pt x="121" y="395"/>
                    </a:lnTo>
                    <a:lnTo>
                      <a:pt x="121" y="387"/>
                    </a:lnTo>
                    <a:lnTo>
                      <a:pt x="121" y="356"/>
                    </a:lnTo>
                    <a:lnTo>
                      <a:pt x="128" y="258"/>
                    </a:lnTo>
                    <a:lnTo>
                      <a:pt x="131" y="241"/>
                    </a:lnTo>
                    <a:lnTo>
                      <a:pt x="137" y="215"/>
                    </a:lnTo>
                    <a:lnTo>
                      <a:pt x="147" y="185"/>
                    </a:lnTo>
                    <a:lnTo>
                      <a:pt x="163" y="155"/>
                    </a:lnTo>
                    <a:lnTo>
                      <a:pt x="24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47" name="Group 54"/>
            <p:cNvGrpSpPr>
              <a:grpSpLocks noChangeAspect="1"/>
            </p:cNvGrpSpPr>
            <p:nvPr/>
          </p:nvGrpSpPr>
          <p:grpSpPr bwMode="auto">
            <a:xfrm>
              <a:off x="426927" y="1251893"/>
              <a:ext cx="198756" cy="39806"/>
              <a:chOff x="-1" y="2"/>
              <a:chExt cx="2187" cy="438"/>
            </a:xfrm>
          </p:grpSpPr>
          <p:sp>
            <p:nvSpPr>
              <p:cNvPr id="148" name="Freeform 55"/>
              <p:cNvSpPr>
                <a:spLocks noChangeAspect="1"/>
              </p:cNvSpPr>
              <p:nvPr/>
            </p:nvSpPr>
            <p:spPr bwMode="auto">
              <a:xfrm>
                <a:off x="-1" y="2"/>
                <a:ext cx="255" cy="438"/>
              </a:xfrm>
              <a:custGeom>
                <a:avLst/>
                <a:gdLst>
                  <a:gd name="T0" fmla="*/ 95 w 255"/>
                  <a:gd name="T1" fmla="*/ 172 h 438"/>
                  <a:gd name="T2" fmla="*/ 52 w 255"/>
                  <a:gd name="T3" fmla="*/ 144 h 438"/>
                  <a:gd name="T4" fmla="*/ 37 w 255"/>
                  <a:gd name="T5" fmla="*/ 96 h 438"/>
                  <a:gd name="T6" fmla="*/ 43 w 255"/>
                  <a:gd name="T7" fmla="*/ 65 h 438"/>
                  <a:gd name="T8" fmla="*/ 58 w 255"/>
                  <a:gd name="T9" fmla="*/ 40 h 438"/>
                  <a:gd name="T10" fmla="*/ 82 w 255"/>
                  <a:gd name="T11" fmla="*/ 23 h 438"/>
                  <a:gd name="T12" fmla="*/ 113 w 255"/>
                  <a:gd name="T13" fmla="*/ 17 h 438"/>
                  <a:gd name="T14" fmla="*/ 170 w 255"/>
                  <a:gd name="T15" fmla="*/ 33 h 438"/>
                  <a:gd name="T16" fmla="*/ 203 w 255"/>
                  <a:gd name="T17" fmla="*/ 69 h 438"/>
                  <a:gd name="T18" fmla="*/ 219 w 255"/>
                  <a:gd name="T19" fmla="*/ 112 h 438"/>
                  <a:gd name="T20" fmla="*/ 225 w 255"/>
                  <a:gd name="T21" fmla="*/ 143 h 438"/>
                  <a:gd name="T22" fmla="*/ 231 w 255"/>
                  <a:gd name="T23" fmla="*/ 150 h 438"/>
                  <a:gd name="T24" fmla="*/ 238 w 255"/>
                  <a:gd name="T25" fmla="*/ 147 h 438"/>
                  <a:gd name="T26" fmla="*/ 239 w 255"/>
                  <a:gd name="T27" fmla="*/ 135 h 438"/>
                  <a:gd name="T28" fmla="*/ 238 w 255"/>
                  <a:gd name="T29" fmla="*/ 3 h 438"/>
                  <a:gd name="T30" fmla="*/ 228 w 255"/>
                  <a:gd name="T31" fmla="*/ 1 h 438"/>
                  <a:gd name="T32" fmla="*/ 204 w 255"/>
                  <a:gd name="T33" fmla="*/ 42 h 438"/>
                  <a:gd name="T34" fmla="*/ 171 w 255"/>
                  <a:gd name="T35" fmla="*/ 14 h 438"/>
                  <a:gd name="T36" fmla="*/ 112 w 255"/>
                  <a:gd name="T37" fmla="*/ 0 h 438"/>
                  <a:gd name="T38" fmla="*/ 32 w 255"/>
                  <a:gd name="T39" fmla="*/ 34 h 438"/>
                  <a:gd name="T40" fmla="*/ 0 w 255"/>
                  <a:gd name="T41" fmla="*/ 117 h 438"/>
                  <a:gd name="T42" fmla="*/ 21 w 255"/>
                  <a:gd name="T43" fmla="*/ 184 h 438"/>
                  <a:gd name="T44" fmla="*/ 75 w 255"/>
                  <a:gd name="T45" fmla="*/ 227 h 438"/>
                  <a:gd name="T46" fmla="*/ 100 w 255"/>
                  <a:gd name="T47" fmla="*/ 234 h 438"/>
                  <a:gd name="T48" fmla="*/ 151 w 255"/>
                  <a:gd name="T49" fmla="*/ 247 h 438"/>
                  <a:gd name="T50" fmla="*/ 175 w 255"/>
                  <a:gd name="T51" fmla="*/ 255 h 438"/>
                  <a:gd name="T52" fmla="*/ 200 w 255"/>
                  <a:gd name="T53" fmla="*/ 278 h 438"/>
                  <a:gd name="T54" fmla="*/ 218 w 255"/>
                  <a:gd name="T55" fmla="*/ 333 h 438"/>
                  <a:gd name="T56" fmla="*/ 213 w 255"/>
                  <a:gd name="T57" fmla="*/ 365 h 438"/>
                  <a:gd name="T58" fmla="*/ 197 w 255"/>
                  <a:gd name="T59" fmla="*/ 392 h 438"/>
                  <a:gd name="T60" fmla="*/ 173 w 255"/>
                  <a:gd name="T61" fmla="*/ 412 h 438"/>
                  <a:gd name="T62" fmla="*/ 141 w 255"/>
                  <a:gd name="T63" fmla="*/ 419 h 438"/>
                  <a:gd name="T64" fmla="*/ 100 w 255"/>
                  <a:gd name="T65" fmla="*/ 414 h 438"/>
                  <a:gd name="T66" fmla="*/ 50 w 255"/>
                  <a:gd name="T67" fmla="*/ 387 h 438"/>
                  <a:gd name="T68" fmla="*/ 20 w 255"/>
                  <a:gd name="T69" fmla="*/ 336 h 438"/>
                  <a:gd name="T70" fmla="*/ 15 w 255"/>
                  <a:gd name="T71" fmla="*/ 294 h 438"/>
                  <a:gd name="T72" fmla="*/ 8 w 255"/>
                  <a:gd name="T73" fmla="*/ 288 h 438"/>
                  <a:gd name="T74" fmla="*/ 0 w 255"/>
                  <a:gd name="T75" fmla="*/ 303 h 438"/>
                  <a:gd name="T76" fmla="*/ 1 w 255"/>
                  <a:gd name="T77" fmla="*/ 434 h 438"/>
                  <a:gd name="T78" fmla="*/ 11 w 255"/>
                  <a:gd name="T79" fmla="*/ 436 h 438"/>
                  <a:gd name="T80" fmla="*/ 16 w 255"/>
                  <a:gd name="T81" fmla="*/ 429 h 438"/>
                  <a:gd name="T82" fmla="*/ 24 w 255"/>
                  <a:gd name="T83" fmla="*/ 415 h 438"/>
                  <a:gd name="T84" fmla="*/ 52 w 255"/>
                  <a:gd name="T85" fmla="*/ 411 h 438"/>
                  <a:gd name="T86" fmla="*/ 106 w 255"/>
                  <a:gd name="T87" fmla="*/ 434 h 438"/>
                  <a:gd name="T88" fmla="*/ 187 w 255"/>
                  <a:gd name="T89" fmla="*/ 428 h 438"/>
                  <a:gd name="T90" fmla="*/ 246 w 255"/>
                  <a:gd name="T91" fmla="*/ 360 h 438"/>
                  <a:gd name="T92" fmla="*/ 248 w 255"/>
                  <a:gd name="T93" fmla="*/ 270 h 438"/>
                  <a:gd name="T94" fmla="*/ 202 w 255"/>
                  <a:gd name="T95" fmla="*/ 206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5" h="438">
                    <a:moveTo>
                      <a:pt x="168" y="191"/>
                    </a:moveTo>
                    <a:lnTo>
                      <a:pt x="95" y="172"/>
                    </a:lnTo>
                    <a:lnTo>
                      <a:pt x="71" y="161"/>
                    </a:lnTo>
                    <a:lnTo>
                      <a:pt x="52" y="144"/>
                    </a:lnTo>
                    <a:lnTo>
                      <a:pt x="41" y="121"/>
                    </a:lnTo>
                    <a:lnTo>
                      <a:pt x="37" y="96"/>
                    </a:lnTo>
                    <a:lnTo>
                      <a:pt x="38" y="80"/>
                    </a:lnTo>
                    <a:lnTo>
                      <a:pt x="43" y="65"/>
                    </a:lnTo>
                    <a:lnTo>
                      <a:pt x="49" y="52"/>
                    </a:lnTo>
                    <a:lnTo>
                      <a:pt x="58" y="40"/>
                    </a:lnTo>
                    <a:lnTo>
                      <a:pt x="69" y="31"/>
                    </a:lnTo>
                    <a:lnTo>
                      <a:pt x="82" y="23"/>
                    </a:lnTo>
                    <a:lnTo>
                      <a:pt x="97" y="18"/>
                    </a:lnTo>
                    <a:lnTo>
                      <a:pt x="113" y="17"/>
                    </a:lnTo>
                    <a:lnTo>
                      <a:pt x="145" y="21"/>
                    </a:lnTo>
                    <a:lnTo>
                      <a:pt x="170" y="33"/>
                    </a:lnTo>
                    <a:lnTo>
                      <a:pt x="189" y="49"/>
                    </a:lnTo>
                    <a:lnTo>
                      <a:pt x="203" y="69"/>
                    </a:lnTo>
                    <a:lnTo>
                      <a:pt x="213" y="91"/>
                    </a:lnTo>
                    <a:lnTo>
                      <a:pt x="219" y="112"/>
                    </a:lnTo>
                    <a:lnTo>
                      <a:pt x="223" y="129"/>
                    </a:lnTo>
                    <a:lnTo>
                      <a:pt x="225" y="143"/>
                    </a:lnTo>
                    <a:lnTo>
                      <a:pt x="226" y="148"/>
                    </a:lnTo>
                    <a:lnTo>
                      <a:pt x="231" y="150"/>
                    </a:lnTo>
                    <a:lnTo>
                      <a:pt x="236" y="149"/>
                    </a:lnTo>
                    <a:lnTo>
                      <a:pt x="238" y="147"/>
                    </a:lnTo>
                    <a:lnTo>
                      <a:pt x="239" y="142"/>
                    </a:lnTo>
                    <a:lnTo>
                      <a:pt x="239" y="135"/>
                    </a:lnTo>
                    <a:lnTo>
                      <a:pt x="239" y="14"/>
                    </a:lnTo>
                    <a:lnTo>
                      <a:pt x="238" y="3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4" y="7"/>
                    </a:lnTo>
                    <a:lnTo>
                      <a:pt x="204" y="42"/>
                    </a:lnTo>
                    <a:lnTo>
                      <a:pt x="189" y="28"/>
                    </a:lnTo>
                    <a:lnTo>
                      <a:pt x="171" y="14"/>
                    </a:lnTo>
                    <a:lnTo>
                      <a:pt x="146" y="4"/>
                    </a:lnTo>
                    <a:lnTo>
                      <a:pt x="112" y="0"/>
                    </a:lnTo>
                    <a:lnTo>
                      <a:pt x="68" y="9"/>
                    </a:lnTo>
                    <a:lnTo>
                      <a:pt x="32" y="34"/>
                    </a:lnTo>
                    <a:lnTo>
                      <a:pt x="9" y="71"/>
                    </a:lnTo>
                    <a:lnTo>
                      <a:pt x="0" y="117"/>
                    </a:lnTo>
                    <a:lnTo>
                      <a:pt x="5" y="153"/>
                    </a:lnTo>
                    <a:lnTo>
                      <a:pt x="21" y="184"/>
                    </a:lnTo>
                    <a:lnTo>
                      <a:pt x="45" y="210"/>
                    </a:lnTo>
                    <a:lnTo>
                      <a:pt x="75" y="227"/>
                    </a:lnTo>
                    <a:lnTo>
                      <a:pt x="84" y="230"/>
                    </a:lnTo>
                    <a:lnTo>
                      <a:pt x="100" y="234"/>
                    </a:lnTo>
                    <a:lnTo>
                      <a:pt x="123" y="240"/>
                    </a:lnTo>
                    <a:lnTo>
                      <a:pt x="151" y="247"/>
                    </a:lnTo>
                    <a:lnTo>
                      <a:pt x="163" y="250"/>
                    </a:lnTo>
                    <a:lnTo>
                      <a:pt x="175" y="255"/>
                    </a:lnTo>
                    <a:lnTo>
                      <a:pt x="188" y="264"/>
                    </a:lnTo>
                    <a:lnTo>
                      <a:pt x="200" y="278"/>
                    </a:lnTo>
                    <a:lnTo>
                      <a:pt x="213" y="304"/>
                    </a:lnTo>
                    <a:lnTo>
                      <a:pt x="218" y="333"/>
                    </a:lnTo>
                    <a:lnTo>
                      <a:pt x="216" y="349"/>
                    </a:lnTo>
                    <a:lnTo>
                      <a:pt x="213" y="365"/>
                    </a:lnTo>
                    <a:lnTo>
                      <a:pt x="206" y="379"/>
                    </a:lnTo>
                    <a:lnTo>
                      <a:pt x="197" y="392"/>
                    </a:lnTo>
                    <a:lnTo>
                      <a:pt x="186" y="403"/>
                    </a:lnTo>
                    <a:lnTo>
                      <a:pt x="173" y="412"/>
                    </a:lnTo>
                    <a:lnTo>
                      <a:pt x="158" y="417"/>
                    </a:lnTo>
                    <a:lnTo>
                      <a:pt x="141" y="419"/>
                    </a:lnTo>
                    <a:lnTo>
                      <a:pt x="124" y="418"/>
                    </a:lnTo>
                    <a:lnTo>
                      <a:pt x="100" y="414"/>
                    </a:lnTo>
                    <a:lnTo>
                      <a:pt x="75" y="404"/>
                    </a:lnTo>
                    <a:lnTo>
                      <a:pt x="50" y="387"/>
                    </a:lnTo>
                    <a:lnTo>
                      <a:pt x="30" y="362"/>
                    </a:lnTo>
                    <a:lnTo>
                      <a:pt x="20" y="336"/>
                    </a:lnTo>
                    <a:lnTo>
                      <a:pt x="16" y="313"/>
                    </a:lnTo>
                    <a:lnTo>
                      <a:pt x="15" y="294"/>
                    </a:lnTo>
                    <a:lnTo>
                      <a:pt x="12" y="289"/>
                    </a:lnTo>
                    <a:lnTo>
                      <a:pt x="8" y="288"/>
                    </a:lnTo>
                    <a:lnTo>
                      <a:pt x="1" y="291"/>
                    </a:lnTo>
                    <a:lnTo>
                      <a:pt x="0" y="303"/>
                    </a:lnTo>
                    <a:lnTo>
                      <a:pt x="0" y="424"/>
                    </a:lnTo>
                    <a:lnTo>
                      <a:pt x="1" y="434"/>
                    </a:lnTo>
                    <a:lnTo>
                      <a:pt x="7" y="438"/>
                    </a:lnTo>
                    <a:lnTo>
                      <a:pt x="11" y="436"/>
                    </a:lnTo>
                    <a:lnTo>
                      <a:pt x="15" y="430"/>
                    </a:lnTo>
                    <a:lnTo>
                      <a:pt x="16" y="429"/>
                    </a:lnTo>
                    <a:lnTo>
                      <a:pt x="18" y="425"/>
                    </a:lnTo>
                    <a:lnTo>
                      <a:pt x="24" y="415"/>
                    </a:lnTo>
                    <a:lnTo>
                      <a:pt x="36" y="396"/>
                    </a:lnTo>
                    <a:lnTo>
                      <a:pt x="52" y="411"/>
                    </a:lnTo>
                    <a:lnTo>
                      <a:pt x="76" y="425"/>
                    </a:lnTo>
                    <a:lnTo>
                      <a:pt x="106" y="434"/>
                    </a:lnTo>
                    <a:lnTo>
                      <a:pt x="141" y="438"/>
                    </a:lnTo>
                    <a:lnTo>
                      <a:pt x="187" y="428"/>
                    </a:lnTo>
                    <a:lnTo>
                      <a:pt x="223" y="400"/>
                    </a:lnTo>
                    <a:lnTo>
                      <a:pt x="246" y="360"/>
                    </a:lnTo>
                    <a:lnTo>
                      <a:pt x="255" y="313"/>
                    </a:lnTo>
                    <a:lnTo>
                      <a:pt x="248" y="270"/>
                    </a:lnTo>
                    <a:lnTo>
                      <a:pt x="230" y="234"/>
                    </a:lnTo>
                    <a:lnTo>
                      <a:pt x="202" y="206"/>
                    </a:lnTo>
                    <a:lnTo>
                      <a:pt x="168" y="1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56"/>
              <p:cNvSpPr>
                <a:spLocks noChangeAspect="1"/>
              </p:cNvSpPr>
              <p:nvPr/>
            </p:nvSpPr>
            <p:spPr bwMode="auto">
              <a:xfrm>
                <a:off x="297" y="56"/>
                <a:ext cx="180" cy="377"/>
              </a:xfrm>
              <a:custGeom>
                <a:avLst/>
                <a:gdLst>
                  <a:gd name="T0" fmla="*/ 89 w 180"/>
                  <a:gd name="T1" fmla="*/ 130 h 377"/>
                  <a:gd name="T2" fmla="*/ 171 w 180"/>
                  <a:gd name="T3" fmla="*/ 130 h 377"/>
                  <a:gd name="T4" fmla="*/ 171 w 180"/>
                  <a:gd name="T5" fmla="*/ 111 h 377"/>
                  <a:gd name="T6" fmla="*/ 89 w 180"/>
                  <a:gd name="T7" fmla="*/ 111 h 377"/>
                  <a:gd name="T8" fmla="*/ 89 w 180"/>
                  <a:gd name="T9" fmla="*/ 0 h 377"/>
                  <a:gd name="T10" fmla="*/ 74 w 180"/>
                  <a:gd name="T11" fmla="*/ 0 h 377"/>
                  <a:gd name="T12" fmla="*/ 70 w 180"/>
                  <a:gd name="T13" fmla="*/ 39 h 377"/>
                  <a:gd name="T14" fmla="*/ 58 w 180"/>
                  <a:gd name="T15" fmla="*/ 76 h 377"/>
                  <a:gd name="T16" fmla="*/ 35 w 180"/>
                  <a:gd name="T17" fmla="*/ 104 h 377"/>
                  <a:gd name="T18" fmla="*/ 0 w 180"/>
                  <a:gd name="T19" fmla="*/ 116 h 377"/>
                  <a:gd name="T20" fmla="*/ 0 w 180"/>
                  <a:gd name="T21" fmla="*/ 130 h 377"/>
                  <a:gd name="T22" fmla="*/ 49 w 180"/>
                  <a:gd name="T23" fmla="*/ 130 h 377"/>
                  <a:gd name="T24" fmla="*/ 49 w 180"/>
                  <a:gd name="T25" fmla="*/ 296 h 377"/>
                  <a:gd name="T26" fmla="*/ 51 w 180"/>
                  <a:gd name="T27" fmla="*/ 321 h 377"/>
                  <a:gd name="T28" fmla="*/ 58 w 180"/>
                  <a:gd name="T29" fmla="*/ 340 h 377"/>
                  <a:gd name="T30" fmla="*/ 67 w 180"/>
                  <a:gd name="T31" fmla="*/ 354 h 377"/>
                  <a:gd name="T32" fmla="*/ 78 w 180"/>
                  <a:gd name="T33" fmla="*/ 365 h 377"/>
                  <a:gd name="T34" fmla="*/ 91 w 180"/>
                  <a:gd name="T35" fmla="*/ 371 h 377"/>
                  <a:gd name="T36" fmla="*/ 103 w 180"/>
                  <a:gd name="T37" fmla="*/ 375 h 377"/>
                  <a:gd name="T38" fmla="*/ 114 w 180"/>
                  <a:gd name="T39" fmla="*/ 377 h 377"/>
                  <a:gd name="T40" fmla="*/ 123 w 180"/>
                  <a:gd name="T41" fmla="*/ 377 h 377"/>
                  <a:gd name="T42" fmla="*/ 137 w 180"/>
                  <a:gd name="T43" fmla="*/ 376 h 377"/>
                  <a:gd name="T44" fmla="*/ 149 w 180"/>
                  <a:gd name="T45" fmla="*/ 370 h 377"/>
                  <a:gd name="T46" fmla="*/ 159 w 180"/>
                  <a:gd name="T47" fmla="*/ 362 h 377"/>
                  <a:gd name="T48" fmla="*/ 167 w 180"/>
                  <a:gd name="T49" fmla="*/ 351 h 377"/>
                  <a:gd name="T50" fmla="*/ 173 w 180"/>
                  <a:gd name="T51" fmla="*/ 339 h 377"/>
                  <a:gd name="T52" fmla="*/ 177 w 180"/>
                  <a:gd name="T53" fmla="*/ 325 h 377"/>
                  <a:gd name="T54" fmla="*/ 179 w 180"/>
                  <a:gd name="T55" fmla="*/ 311 h 377"/>
                  <a:gd name="T56" fmla="*/ 180 w 180"/>
                  <a:gd name="T57" fmla="*/ 296 h 377"/>
                  <a:gd name="T58" fmla="*/ 180 w 180"/>
                  <a:gd name="T59" fmla="*/ 262 h 377"/>
                  <a:gd name="T60" fmla="*/ 165 w 180"/>
                  <a:gd name="T61" fmla="*/ 262 h 377"/>
                  <a:gd name="T62" fmla="*/ 165 w 180"/>
                  <a:gd name="T63" fmla="*/ 295 h 377"/>
                  <a:gd name="T64" fmla="*/ 162 w 180"/>
                  <a:gd name="T65" fmla="*/ 324 h 377"/>
                  <a:gd name="T66" fmla="*/ 154 w 180"/>
                  <a:gd name="T67" fmla="*/ 345 h 377"/>
                  <a:gd name="T68" fmla="*/ 142 w 180"/>
                  <a:gd name="T69" fmla="*/ 358 h 377"/>
                  <a:gd name="T70" fmla="*/ 127 w 180"/>
                  <a:gd name="T71" fmla="*/ 362 h 377"/>
                  <a:gd name="T72" fmla="*/ 114 w 180"/>
                  <a:gd name="T73" fmla="*/ 360 h 377"/>
                  <a:gd name="T74" fmla="*/ 105 w 180"/>
                  <a:gd name="T75" fmla="*/ 354 h 377"/>
                  <a:gd name="T76" fmla="*/ 98 w 180"/>
                  <a:gd name="T77" fmla="*/ 344 h 377"/>
                  <a:gd name="T78" fmla="*/ 93 w 180"/>
                  <a:gd name="T79" fmla="*/ 333 h 377"/>
                  <a:gd name="T80" fmla="*/ 91 w 180"/>
                  <a:gd name="T81" fmla="*/ 322 h 377"/>
                  <a:gd name="T82" fmla="*/ 89 w 180"/>
                  <a:gd name="T83" fmla="*/ 312 h 377"/>
                  <a:gd name="T84" fmla="*/ 89 w 180"/>
                  <a:gd name="T85" fmla="*/ 303 h 377"/>
                  <a:gd name="T86" fmla="*/ 89 w 180"/>
                  <a:gd name="T87" fmla="*/ 297 h 377"/>
                  <a:gd name="T88" fmla="*/ 89 w 180"/>
                  <a:gd name="T89" fmla="*/ 13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77">
                    <a:moveTo>
                      <a:pt x="89" y="130"/>
                    </a:moveTo>
                    <a:lnTo>
                      <a:pt x="171" y="130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49" y="130"/>
                    </a:lnTo>
                    <a:lnTo>
                      <a:pt x="49" y="296"/>
                    </a:lnTo>
                    <a:lnTo>
                      <a:pt x="51" y="321"/>
                    </a:lnTo>
                    <a:lnTo>
                      <a:pt x="58" y="340"/>
                    </a:lnTo>
                    <a:lnTo>
                      <a:pt x="67" y="354"/>
                    </a:lnTo>
                    <a:lnTo>
                      <a:pt x="78" y="365"/>
                    </a:lnTo>
                    <a:lnTo>
                      <a:pt x="91" y="371"/>
                    </a:lnTo>
                    <a:lnTo>
                      <a:pt x="103" y="375"/>
                    </a:lnTo>
                    <a:lnTo>
                      <a:pt x="114" y="377"/>
                    </a:lnTo>
                    <a:lnTo>
                      <a:pt x="123" y="377"/>
                    </a:lnTo>
                    <a:lnTo>
                      <a:pt x="137" y="376"/>
                    </a:lnTo>
                    <a:lnTo>
                      <a:pt x="149" y="370"/>
                    </a:lnTo>
                    <a:lnTo>
                      <a:pt x="159" y="362"/>
                    </a:lnTo>
                    <a:lnTo>
                      <a:pt x="167" y="351"/>
                    </a:lnTo>
                    <a:lnTo>
                      <a:pt x="173" y="339"/>
                    </a:lnTo>
                    <a:lnTo>
                      <a:pt x="177" y="325"/>
                    </a:lnTo>
                    <a:lnTo>
                      <a:pt x="179" y="311"/>
                    </a:lnTo>
                    <a:lnTo>
                      <a:pt x="180" y="296"/>
                    </a:lnTo>
                    <a:lnTo>
                      <a:pt x="180" y="262"/>
                    </a:lnTo>
                    <a:lnTo>
                      <a:pt x="165" y="262"/>
                    </a:lnTo>
                    <a:lnTo>
                      <a:pt x="165" y="295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8"/>
                    </a:lnTo>
                    <a:lnTo>
                      <a:pt x="127" y="362"/>
                    </a:lnTo>
                    <a:lnTo>
                      <a:pt x="114" y="360"/>
                    </a:lnTo>
                    <a:lnTo>
                      <a:pt x="105" y="354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1" y="322"/>
                    </a:lnTo>
                    <a:lnTo>
                      <a:pt x="89" y="312"/>
                    </a:lnTo>
                    <a:lnTo>
                      <a:pt x="89" y="303"/>
                    </a:lnTo>
                    <a:lnTo>
                      <a:pt x="89" y="297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57"/>
              <p:cNvSpPr>
                <a:spLocks noChangeAspect="1"/>
              </p:cNvSpPr>
              <p:nvPr/>
            </p:nvSpPr>
            <p:spPr bwMode="auto">
              <a:xfrm>
                <a:off x="526" y="160"/>
                <a:ext cx="193" cy="267"/>
              </a:xfrm>
              <a:custGeom>
                <a:avLst/>
                <a:gdLst>
                  <a:gd name="T0" fmla="*/ 80 w 193"/>
                  <a:gd name="T1" fmla="*/ 67 h 267"/>
                  <a:gd name="T2" fmla="*/ 80 w 193"/>
                  <a:gd name="T3" fmla="*/ 0 h 267"/>
                  <a:gd name="T4" fmla="*/ 0 w 193"/>
                  <a:gd name="T5" fmla="*/ 7 h 267"/>
                  <a:gd name="T6" fmla="*/ 0 w 193"/>
                  <a:gd name="T7" fmla="*/ 26 h 267"/>
                  <a:gd name="T8" fmla="*/ 13 w 193"/>
                  <a:gd name="T9" fmla="*/ 26 h 267"/>
                  <a:gd name="T10" fmla="*/ 24 w 193"/>
                  <a:gd name="T11" fmla="*/ 27 h 267"/>
                  <a:gd name="T12" fmla="*/ 32 w 193"/>
                  <a:gd name="T13" fmla="*/ 29 h 267"/>
                  <a:gd name="T14" fmla="*/ 37 w 193"/>
                  <a:gd name="T15" fmla="*/ 31 h 267"/>
                  <a:gd name="T16" fmla="*/ 41 w 193"/>
                  <a:gd name="T17" fmla="*/ 36 h 267"/>
                  <a:gd name="T18" fmla="*/ 43 w 193"/>
                  <a:gd name="T19" fmla="*/ 42 h 267"/>
                  <a:gd name="T20" fmla="*/ 44 w 193"/>
                  <a:gd name="T21" fmla="*/ 50 h 267"/>
                  <a:gd name="T22" fmla="*/ 45 w 193"/>
                  <a:gd name="T23" fmla="*/ 59 h 267"/>
                  <a:gd name="T24" fmla="*/ 45 w 193"/>
                  <a:gd name="T25" fmla="*/ 221 h 267"/>
                  <a:gd name="T26" fmla="*/ 43 w 193"/>
                  <a:gd name="T27" fmla="*/ 237 h 267"/>
                  <a:gd name="T28" fmla="*/ 37 w 193"/>
                  <a:gd name="T29" fmla="*/ 245 h 267"/>
                  <a:gd name="T30" fmla="*/ 23 w 193"/>
                  <a:gd name="T31" fmla="*/ 248 h 267"/>
                  <a:gd name="T32" fmla="*/ 0 w 193"/>
                  <a:gd name="T33" fmla="*/ 248 h 267"/>
                  <a:gd name="T34" fmla="*/ 0 w 193"/>
                  <a:gd name="T35" fmla="*/ 267 h 267"/>
                  <a:gd name="T36" fmla="*/ 35 w 193"/>
                  <a:gd name="T37" fmla="*/ 266 h 267"/>
                  <a:gd name="T38" fmla="*/ 65 w 193"/>
                  <a:gd name="T39" fmla="*/ 265 h 267"/>
                  <a:gd name="T40" fmla="*/ 102 w 193"/>
                  <a:gd name="T41" fmla="*/ 265 h 267"/>
                  <a:gd name="T42" fmla="*/ 138 w 193"/>
                  <a:gd name="T43" fmla="*/ 267 h 267"/>
                  <a:gd name="T44" fmla="*/ 138 w 193"/>
                  <a:gd name="T45" fmla="*/ 248 h 267"/>
                  <a:gd name="T46" fmla="*/ 126 w 193"/>
                  <a:gd name="T47" fmla="*/ 248 h 267"/>
                  <a:gd name="T48" fmla="*/ 101 w 193"/>
                  <a:gd name="T49" fmla="*/ 247 h 267"/>
                  <a:gd name="T50" fmla="*/ 89 w 193"/>
                  <a:gd name="T51" fmla="*/ 242 h 267"/>
                  <a:gd name="T52" fmla="*/ 83 w 193"/>
                  <a:gd name="T53" fmla="*/ 233 h 267"/>
                  <a:gd name="T54" fmla="*/ 83 w 193"/>
                  <a:gd name="T55" fmla="*/ 220 h 267"/>
                  <a:gd name="T56" fmla="*/ 83 w 193"/>
                  <a:gd name="T57" fmla="*/ 127 h 267"/>
                  <a:gd name="T58" fmla="*/ 87 w 193"/>
                  <a:gd name="T59" fmla="*/ 84 h 267"/>
                  <a:gd name="T60" fmla="*/ 100 w 193"/>
                  <a:gd name="T61" fmla="*/ 48 h 267"/>
                  <a:gd name="T62" fmla="*/ 121 w 193"/>
                  <a:gd name="T63" fmla="*/ 23 h 267"/>
                  <a:gd name="T64" fmla="*/ 150 w 193"/>
                  <a:gd name="T65" fmla="*/ 14 h 267"/>
                  <a:gd name="T66" fmla="*/ 157 w 193"/>
                  <a:gd name="T67" fmla="*/ 14 h 267"/>
                  <a:gd name="T68" fmla="*/ 154 w 193"/>
                  <a:gd name="T69" fmla="*/ 16 h 267"/>
                  <a:gd name="T70" fmla="*/ 150 w 193"/>
                  <a:gd name="T71" fmla="*/ 20 h 267"/>
                  <a:gd name="T72" fmla="*/ 145 w 193"/>
                  <a:gd name="T73" fmla="*/ 28 h 267"/>
                  <a:gd name="T74" fmla="*/ 143 w 193"/>
                  <a:gd name="T75" fmla="*/ 38 h 267"/>
                  <a:gd name="T76" fmla="*/ 145 w 193"/>
                  <a:gd name="T77" fmla="*/ 49 h 267"/>
                  <a:gd name="T78" fmla="*/ 151 w 193"/>
                  <a:gd name="T79" fmla="*/ 57 h 267"/>
                  <a:gd name="T80" fmla="*/ 159 w 193"/>
                  <a:gd name="T81" fmla="*/ 62 h 267"/>
                  <a:gd name="T82" fmla="*/ 168 w 193"/>
                  <a:gd name="T83" fmla="*/ 64 h 267"/>
                  <a:gd name="T84" fmla="*/ 176 w 193"/>
                  <a:gd name="T85" fmla="*/ 62 h 267"/>
                  <a:gd name="T86" fmla="*/ 184 w 193"/>
                  <a:gd name="T87" fmla="*/ 58 h 267"/>
                  <a:gd name="T88" fmla="*/ 190 w 193"/>
                  <a:gd name="T89" fmla="*/ 49 h 267"/>
                  <a:gd name="T90" fmla="*/ 193 w 193"/>
                  <a:gd name="T91" fmla="*/ 37 h 267"/>
                  <a:gd name="T92" fmla="*/ 190 w 193"/>
                  <a:gd name="T93" fmla="*/ 23 h 267"/>
                  <a:gd name="T94" fmla="*/ 181 w 193"/>
                  <a:gd name="T95" fmla="*/ 12 h 267"/>
                  <a:gd name="T96" fmla="*/ 167 w 193"/>
                  <a:gd name="T97" fmla="*/ 3 h 267"/>
                  <a:gd name="T98" fmla="*/ 150 w 193"/>
                  <a:gd name="T99" fmla="*/ 0 h 267"/>
                  <a:gd name="T100" fmla="*/ 136 w 193"/>
                  <a:gd name="T101" fmla="*/ 2 h 267"/>
                  <a:gd name="T102" fmla="*/ 123 w 193"/>
                  <a:gd name="T103" fmla="*/ 7 h 267"/>
                  <a:gd name="T104" fmla="*/ 112 w 193"/>
                  <a:gd name="T105" fmla="*/ 14 h 267"/>
                  <a:gd name="T106" fmla="*/ 102 w 193"/>
                  <a:gd name="T107" fmla="*/ 24 h 267"/>
                  <a:gd name="T108" fmla="*/ 95 w 193"/>
                  <a:gd name="T109" fmla="*/ 34 h 267"/>
                  <a:gd name="T110" fmla="*/ 88 w 193"/>
                  <a:gd name="T111" fmla="*/ 45 h 267"/>
                  <a:gd name="T112" fmla="*/ 83 w 193"/>
                  <a:gd name="T113" fmla="*/ 56 h 267"/>
                  <a:gd name="T114" fmla="*/ 80 w 193"/>
                  <a:gd name="T115" fmla="*/ 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3" h="267">
                    <a:moveTo>
                      <a:pt x="80" y="6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4" y="27"/>
                    </a:lnTo>
                    <a:lnTo>
                      <a:pt x="32" y="29"/>
                    </a:lnTo>
                    <a:lnTo>
                      <a:pt x="37" y="31"/>
                    </a:lnTo>
                    <a:lnTo>
                      <a:pt x="41" y="36"/>
                    </a:lnTo>
                    <a:lnTo>
                      <a:pt x="43" y="42"/>
                    </a:lnTo>
                    <a:lnTo>
                      <a:pt x="44" y="50"/>
                    </a:lnTo>
                    <a:lnTo>
                      <a:pt x="45" y="59"/>
                    </a:lnTo>
                    <a:lnTo>
                      <a:pt x="45" y="221"/>
                    </a:lnTo>
                    <a:lnTo>
                      <a:pt x="43" y="237"/>
                    </a:lnTo>
                    <a:lnTo>
                      <a:pt x="37" y="245"/>
                    </a:lnTo>
                    <a:lnTo>
                      <a:pt x="23" y="248"/>
                    </a:lnTo>
                    <a:lnTo>
                      <a:pt x="0" y="248"/>
                    </a:lnTo>
                    <a:lnTo>
                      <a:pt x="0" y="267"/>
                    </a:lnTo>
                    <a:lnTo>
                      <a:pt x="35" y="266"/>
                    </a:lnTo>
                    <a:lnTo>
                      <a:pt x="65" y="265"/>
                    </a:lnTo>
                    <a:lnTo>
                      <a:pt x="102" y="265"/>
                    </a:lnTo>
                    <a:lnTo>
                      <a:pt x="138" y="267"/>
                    </a:lnTo>
                    <a:lnTo>
                      <a:pt x="138" y="248"/>
                    </a:lnTo>
                    <a:lnTo>
                      <a:pt x="126" y="248"/>
                    </a:lnTo>
                    <a:lnTo>
                      <a:pt x="101" y="247"/>
                    </a:lnTo>
                    <a:lnTo>
                      <a:pt x="89" y="242"/>
                    </a:lnTo>
                    <a:lnTo>
                      <a:pt x="83" y="233"/>
                    </a:lnTo>
                    <a:lnTo>
                      <a:pt x="83" y="220"/>
                    </a:lnTo>
                    <a:lnTo>
                      <a:pt x="83" y="127"/>
                    </a:lnTo>
                    <a:lnTo>
                      <a:pt x="87" y="84"/>
                    </a:lnTo>
                    <a:lnTo>
                      <a:pt x="100" y="48"/>
                    </a:lnTo>
                    <a:lnTo>
                      <a:pt x="121" y="23"/>
                    </a:lnTo>
                    <a:lnTo>
                      <a:pt x="150" y="14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8"/>
                    </a:lnTo>
                    <a:lnTo>
                      <a:pt x="143" y="38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4"/>
                    </a:lnTo>
                    <a:lnTo>
                      <a:pt x="176" y="62"/>
                    </a:lnTo>
                    <a:lnTo>
                      <a:pt x="184" y="58"/>
                    </a:lnTo>
                    <a:lnTo>
                      <a:pt x="190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2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4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58"/>
              <p:cNvSpPr>
                <a:spLocks noChangeAspect="1" noEditPoints="1"/>
              </p:cNvSpPr>
              <p:nvPr/>
            </p:nvSpPr>
            <p:spPr bwMode="auto">
              <a:xfrm>
                <a:off x="754" y="24"/>
                <a:ext cx="123" cy="403"/>
              </a:xfrm>
              <a:custGeom>
                <a:avLst/>
                <a:gdLst>
                  <a:gd name="T0" fmla="*/ 83 w 123"/>
                  <a:gd name="T1" fmla="*/ 136 h 403"/>
                  <a:gd name="T2" fmla="*/ 2 w 123"/>
                  <a:gd name="T3" fmla="*/ 143 h 403"/>
                  <a:gd name="T4" fmla="*/ 2 w 123"/>
                  <a:gd name="T5" fmla="*/ 162 h 403"/>
                  <a:gd name="T6" fmla="*/ 24 w 123"/>
                  <a:gd name="T7" fmla="*/ 163 h 403"/>
                  <a:gd name="T8" fmla="*/ 37 w 123"/>
                  <a:gd name="T9" fmla="*/ 167 h 403"/>
                  <a:gd name="T10" fmla="*/ 43 w 123"/>
                  <a:gd name="T11" fmla="*/ 177 h 403"/>
                  <a:gd name="T12" fmla="*/ 45 w 123"/>
                  <a:gd name="T13" fmla="*/ 195 h 403"/>
                  <a:gd name="T14" fmla="*/ 45 w 123"/>
                  <a:gd name="T15" fmla="*/ 357 h 403"/>
                  <a:gd name="T16" fmla="*/ 43 w 123"/>
                  <a:gd name="T17" fmla="*/ 373 h 403"/>
                  <a:gd name="T18" fmla="*/ 37 w 123"/>
                  <a:gd name="T19" fmla="*/ 381 h 403"/>
                  <a:gd name="T20" fmla="*/ 23 w 123"/>
                  <a:gd name="T21" fmla="*/ 384 h 403"/>
                  <a:gd name="T22" fmla="*/ 0 w 123"/>
                  <a:gd name="T23" fmla="*/ 384 h 403"/>
                  <a:gd name="T24" fmla="*/ 0 w 123"/>
                  <a:gd name="T25" fmla="*/ 403 h 403"/>
                  <a:gd name="T26" fmla="*/ 16 w 123"/>
                  <a:gd name="T27" fmla="*/ 402 h 403"/>
                  <a:gd name="T28" fmla="*/ 33 w 123"/>
                  <a:gd name="T29" fmla="*/ 402 h 403"/>
                  <a:gd name="T30" fmla="*/ 50 w 123"/>
                  <a:gd name="T31" fmla="*/ 401 h 403"/>
                  <a:gd name="T32" fmla="*/ 63 w 123"/>
                  <a:gd name="T33" fmla="*/ 401 h 403"/>
                  <a:gd name="T34" fmla="*/ 123 w 123"/>
                  <a:gd name="T35" fmla="*/ 403 h 403"/>
                  <a:gd name="T36" fmla="*/ 123 w 123"/>
                  <a:gd name="T37" fmla="*/ 384 h 403"/>
                  <a:gd name="T38" fmla="*/ 101 w 123"/>
                  <a:gd name="T39" fmla="*/ 383 h 403"/>
                  <a:gd name="T40" fmla="*/ 88 w 123"/>
                  <a:gd name="T41" fmla="*/ 380 h 403"/>
                  <a:gd name="T42" fmla="*/ 84 w 123"/>
                  <a:gd name="T43" fmla="*/ 372 h 403"/>
                  <a:gd name="T44" fmla="*/ 83 w 123"/>
                  <a:gd name="T45" fmla="*/ 357 h 403"/>
                  <a:gd name="T46" fmla="*/ 83 w 123"/>
                  <a:gd name="T47" fmla="*/ 136 h 403"/>
                  <a:gd name="T48" fmla="*/ 85 w 123"/>
                  <a:gd name="T49" fmla="*/ 31 h 403"/>
                  <a:gd name="T50" fmla="*/ 82 w 123"/>
                  <a:gd name="T51" fmla="*/ 18 h 403"/>
                  <a:gd name="T52" fmla="*/ 76 w 123"/>
                  <a:gd name="T53" fmla="*/ 8 h 403"/>
                  <a:gd name="T54" fmla="*/ 66 w 123"/>
                  <a:gd name="T55" fmla="*/ 2 h 403"/>
                  <a:gd name="T56" fmla="*/ 54 w 123"/>
                  <a:gd name="T57" fmla="*/ 0 h 403"/>
                  <a:gd name="T58" fmla="*/ 42 w 123"/>
                  <a:gd name="T59" fmla="*/ 2 h 403"/>
                  <a:gd name="T60" fmla="*/ 32 w 123"/>
                  <a:gd name="T61" fmla="*/ 10 h 403"/>
                  <a:gd name="T62" fmla="*/ 26 w 123"/>
                  <a:gd name="T63" fmla="*/ 20 h 403"/>
                  <a:gd name="T64" fmla="*/ 24 w 123"/>
                  <a:gd name="T65" fmla="*/ 31 h 403"/>
                  <a:gd name="T66" fmla="*/ 26 w 123"/>
                  <a:gd name="T67" fmla="*/ 43 h 403"/>
                  <a:gd name="T68" fmla="*/ 32 w 123"/>
                  <a:gd name="T69" fmla="*/ 54 h 403"/>
                  <a:gd name="T70" fmla="*/ 42 w 123"/>
                  <a:gd name="T71" fmla="*/ 61 h 403"/>
                  <a:gd name="T72" fmla="*/ 54 w 123"/>
                  <a:gd name="T73" fmla="*/ 63 h 403"/>
                  <a:gd name="T74" fmla="*/ 66 w 123"/>
                  <a:gd name="T75" fmla="*/ 61 h 403"/>
                  <a:gd name="T76" fmla="*/ 76 w 123"/>
                  <a:gd name="T77" fmla="*/ 55 h 403"/>
                  <a:gd name="T78" fmla="*/ 82 w 123"/>
                  <a:gd name="T79" fmla="*/ 45 h 403"/>
                  <a:gd name="T80" fmla="*/ 85 w 123"/>
                  <a:gd name="T81" fmla="*/ 3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" h="403">
                    <a:moveTo>
                      <a:pt x="83" y="136"/>
                    </a:moveTo>
                    <a:lnTo>
                      <a:pt x="2" y="143"/>
                    </a:lnTo>
                    <a:lnTo>
                      <a:pt x="2" y="162"/>
                    </a:lnTo>
                    <a:lnTo>
                      <a:pt x="24" y="163"/>
                    </a:lnTo>
                    <a:lnTo>
                      <a:pt x="37" y="167"/>
                    </a:lnTo>
                    <a:lnTo>
                      <a:pt x="43" y="177"/>
                    </a:lnTo>
                    <a:lnTo>
                      <a:pt x="45" y="195"/>
                    </a:lnTo>
                    <a:lnTo>
                      <a:pt x="45" y="357"/>
                    </a:lnTo>
                    <a:lnTo>
                      <a:pt x="43" y="373"/>
                    </a:lnTo>
                    <a:lnTo>
                      <a:pt x="37" y="381"/>
                    </a:lnTo>
                    <a:lnTo>
                      <a:pt x="23" y="384"/>
                    </a:lnTo>
                    <a:lnTo>
                      <a:pt x="0" y="384"/>
                    </a:lnTo>
                    <a:lnTo>
                      <a:pt x="0" y="403"/>
                    </a:lnTo>
                    <a:lnTo>
                      <a:pt x="16" y="402"/>
                    </a:lnTo>
                    <a:lnTo>
                      <a:pt x="33" y="402"/>
                    </a:lnTo>
                    <a:lnTo>
                      <a:pt x="50" y="401"/>
                    </a:lnTo>
                    <a:lnTo>
                      <a:pt x="63" y="401"/>
                    </a:lnTo>
                    <a:lnTo>
                      <a:pt x="123" y="403"/>
                    </a:lnTo>
                    <a:lnTo>
                      <a:pt x="123" y="384"/>
                    </a:lnTo>
                    <a:lnTo>
                      <a:pt x="101" y="383"/>
                    </a:lnTo>
                    <a:lnTo>
                      <a:pt x="88" y="380"/>
                    </a:lnTo>
                    <a:lnTo>
                      <a:pt x="84" y="372"/>
                    </a:lnTo>
                    <a:lnTo>
                      <a:pt x="83" y="357"/>
                    </a:lnTo>
                    <a:lnTo>
                      <a:pt x="83" y="136"/>
                    </a:lnTo>
                    <a:close/>
                    <a:moveTo>
                      <a:pt x="85" y="31"/>
                    </a:moveTo>
                    <a:lnTo>
                      <a:pt x="82" y="18"/>
                    </a:lnTo>
                    <a:lnTo>
                      <a:pt x="76" y="8"/>
                    </a:lnTo>
                    <a:lnTo>
                      <a:pt x="66" y="2"/>
                    </a:lnTo>
                    <a:lnTo>
                      <a:pt x="54" y="0"/>
                    </a:lnTo>
                    <a:lnTo>
                      <a:pt x="42" y="2"/>
                    </a:lnTo>
                    <a:lnTo>
                      <a:pt x="32" y="10"/>
                    </a:lnTo>
                    <a:lnTo>
                      <a:pt x="26" y="20"/>
                    </a:lnTo>
                    <a:lnTo>
                      <a:pt x="24" y="31"/>
                    </a:lnTo>
                    <a:lnTo>
                      <a:pt x="26" y="43"/>
                    </a:lnTo>
                    <a:lnTo>
                      <a:pt x="32" y="54"/>
                    </a:lnTo>
                    <a:lnTo>
                      <a:pt x="42" y="61"/>
                    </a:lnTo>
                    <a:lnTo>
                      <a:pt x="54" y="63"/>
                    </a:lnTo>
                    <a:lnTo>
                      <a:pt x="66" y="61"/>
                    </a:lnTo>
                    <a:lnTo>
                      <a:pt x="76" y="55"/>
                    </a:lnTo>
                    <a:lnTo>
                      <a:pt x="82" y="45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59"/>
              <p:cNvSpPr>
                <a:spLocks noChangeAspect="1" noEditPoints="1"/>
              </p:cNvSpPr>
              <p:nvPr/>
            </p:nvSpPr>
            <p:spPr bwMode="auto">
              <a:xfrm>
                <a:off x="914" y="8"/>
                <a:ext cx="283" cy="425"/>
              </a:xfrm>
              <a:custGeom>
                <a:avLst/>
                <a:gdLst>
                  <a:gd name="T0" fmla="*/ 199 w 283"/>
                  <a:gd name="T1" fmla="*/ 425 h 425"/>
                  <a:gd name="T2" fmla="*/ 283 w 283"/>
                  <a:gd name="T3" fmla="*/ 400 h 425"/>
                  <a:gd name="T4" fmla="*/ 259 w 283"/>
                  <a:gd name="T5" fmla="*/ 399 h 425"/>
                  <a:gd name="T6" fmla="*/ 246 w 283"/>
                  <a:gd name="T7" fmla="*/ 394 h 425"/>
                  <a:gd name="T8" fmla="*/ 240 w 283"/>
                  <a:gd name="T9" fmla="*/ 384 h 425"/>
                  <a:gd name="T10" fmla="*/ 238 w 283"/>
                  <a:gd name="T11" fmla="*/ 366 h 425"/>
                  <a:gd name="T12" fmla="*/ 156 w 283"/>
                  <a:gd name="T13" fmla="*/ 7 h 425"/>
                  <a:gd name="T14" fmla="*/ 169 w 283"/>
                  <a:gd name="T15" fmla="*/ 26 h 425"/>
                  <a:gd name="T16" fmla="*/ 187 w 283"/>
                  <a:gd name="T17" fmla="*/ 29 h 425"/>
                  <a:gd name="T18" fmla="*/ 197 w 283"/>
                  <a:gd name="T19" fmla="*/ 36 h 425"/>
                  <a:gd name="T20" fmla="*/ 200 w 283"/>
                  <a:gd name="T21" fmla="*/ 50 h 425"/>
                  <a:gd name="T22" fmla="*/ 200 w 283"/>
                  <a:gd name="T23" fmla="*/ 190 h 425"/>
                  <a:gd name="T24" fmla="*/ 170 w 283"/>
                  <a:gd name="T25" fmla="*/ 163 h 425"/>
                  <a:gd name="T26" fmla="*/ 128 w 283"/>
                  <a:gd name="T27" fmla="*/ 152 h 425"/>
                  <a:gd name="T28" fmla="*/ 39 w 283"/>
                  <a:gd name="T29" fmla="*/ 191 h 425"/>
                  <a:gd name="T30" fmla="*/ 0 w 283"/>
                  <a:gd name="T31" fmla="*/ 289 h 425"/>
                  <a:gd name="T32" fmla="*/ 36 w 283"/>
                  <a:gd name="T33" fmla="*/ 386 h 425"/>
                  <a:gd name="T34" fmla="*/ 122 w 283"/>
                  <a:gd name="T35" fmla="*/ 425 h 425"/>
                  <a:gd name="T36" fmla="*/ 168 w 283"/>
                  <a:gd name="T37" fmla="*/ 413 h 425"/>
                  <a:gd name="T38" fmla="*/ 199 w 283"/>
                  <a:gd name="T39" fmla="*/ 386 h 425"/>
                  <a:gd name="T40" fmla="*/ 199 w 283"/>
                  <a:gd name="T41" fmla="*/ 348 h 425"/>
                  <a:gd name="T42" fmla="*/ 198 w 283"/>
                  <a:gd name="T43" fmla="*/ 359 h 425"/>
                  <a:gd name="T44" fmla="*/ 192 w 283"/>
                  <a:gd name="T45" fmla="*/ 370 h 425"/>
                  <a:gd name="T46" fmla="*/ 161 w 283"/>
                  <a:gd name="T47" fmla="*/ 402 h 425"/>
                  <a:gd name="T48" fmla="*/ 124 w 283"/>
                  <a:gd name="T49" fmla="*/ 412 h 425"/>
                  <a:gd name="T50" fmla="*/ 90 w 283"/>
                  <a:gd name="T51" fmla="*/ 401 h 425"/>
                  <a:gd name="T52" fmla="*/ 64 w 283"/>
                  <a:gd name="T53" fmla="*/ 373 h 425"/>
                  <a:gd name="T54" fmla="*/ 50 w 283"/>
                  <a:gd name="T55" fmla="*/ 332 h 425"/>
                  <a:gd name="T56" fmla="*/ 48 w 283"/>
                  <a:gd name="T57" fmla="*/ 290 h 425"/>
                  <a:gd name="T58" fmla="*/ 50 w 283"/>
                  <a:gd name="T59" fmla="*/ 249 h 425"/>
                  <a:gd name="T60" fmla="*/ 65 w 283"/>
                  <a:gd name="T61" fmla="*/ 204 h 425"/>
                  <a:gd name="T62" fmla="*/ 91 w 283"/>
                  <a:gd name="T63" fmla="*/ 178 h 425"/>
                  <a:gd name="T64" fmla="*/ 130 w 283"/>
                  <a:gd name="T65" fmla="*/ 166 h 425"/>
                  <a:gd name="T66" fmla="*/ 162 w 283"/>
                  <a:gd name="T67" fmla="*/ 174 h 425"/>
                  <a:gd name="T68" fmla="*/ 192 w 283"/>
                  <a:gd name="T69" fmla="*/ 202 h 425"/>
                  <a:gd name="T70" fmla="*/ 198 w 283"/>
                  <a:gd name="T71" fmla="*/ 213 h 425"/>
                  <a:gd name="T72" fmla="*/ 199 w 283"/>
                  <a:gd name="T73" fmla="*/ 22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3" h="425">
                    <a:moveTo>
                      <a:pt x="199" y="386"/>
                    </a:moveTo>
                    <a:lnTo>
                      <a:pt x="199" y="425"/>
                    </a:lnTo>
                    <a:lnTo>
                      <a:pt x="283" y="419"/>
                    </a:lnTo>
                    <a:lnTo>
                      <a:pt x="283" y="400"/>
                    </a:lnTo>
                    <a:lnTo>
                      <a:pt x="269" y="400"/>
                    </a:lnTo>
                    <a:lnTo>
                      <a:pt x="259" y="399"/>
                    </a:lnTo>
                    <a:lnTo>
                      <a:pt x="251" y="397"/>
                    </a:lnTo>
                    <a:lnTo>
                      <a:pt x="246" y="394"/>
                    </a:lnTo>
                    <a:lnTo>
                      <a:pt x="242" y="390"/>
                    </a:lnTo>
                    <a:lnTo>
                      <a:pt x="240" y="384"/>
                    </a:lnTo>
                    <a:lnTo>
                      <a:pt x="238" y="376"/>
                    </a:lnTo>
                    <a:lnTo>
                      <a:pt x="238" y="366"/>
                    </a:lnTo>
                    <a:lnTo>
                      <a:pt x="238" y="0"/>
                    </a:lnTo>
                    <a:lnTo>
                      <a:pt x="156" y="7"/>
                    </a:lnTo>
                    <a:lnTo>
                      <a:pt x="156" y="26"/>
                    </a:lnTo>
                    <a:lnTo>
                      <a:pt x="169" y="26"/>
                    </a:lnTo>
                    <a:lnTo>
                      <a:pt x="179" y="27"/>
                    </a:lnTo>
                    <a:lnTo>
                      <a:pt x="187" y="29"/>
                    </a:lnTo>
                    <a:lnTo>
                      <a:pt x="193" y="31"/>
                    </a:lnTo>
                    <a:lnTo>
                      <a:pt x="197" y="36"/>
                    </a:lnTo>
                    <a:lnTo>
                      <a:pt x="199" y="42"/>
                    </a:lnTo>
                    <a:lnTo>
                      <a:pt x="200" y="50"/>
                    </a:lnTo>
                    <a:lnTo>
                      <a:pt x="200" y="59"/>
                    </a:lnTo>
                    <a:lnTo>
                      <a:pt x="200" y="190"/>
                    </a:lnTo>
                    <a:lnTo>
                      <a:pt x="186" y="175"/>
                    </a:lnTo>
                    <a:lnTo>
                      <a:pt x="170" y="163"/>
                    </a:lnTo>
                    <a:lnTo>
                      <a:pt x="150" y="155"/>
                    </a:lnTo>
                    <a:lnTo>
                      <a:pt x="128" y="152"/>
                    </a:lnTo>
                    <a:lnTo>
                      <a:pt x="79" y="163"/>
                    </a:lnTo>
                    <a:lnTo>
                      <a:pt x="39" y="191"/>
                    </a:lnTo>
                    <a:lnTo>
                      <a:pt x="10" y="235"/>
                    </a:lnTo>
                    <a:lnTo>
                      <a:pt x="0" y="289"/>
                    </a:lnTo>
                    <a:lnTo>
                      <a:pt x="10" y="343"/>
                    </a:lnTo>
                    <a:lnTo>
                      <a:pt x="36" y="386"/>
                    </a:lnTo>
                    <a:lnTo>
                      <a:pt x="75" y="415"/>
                    </a:lnTo>
                    <a:lnTo>
                      <a:pt x="122" y="425"/>
                    </a:lnTo>
                    <a:lnTo>
                      <a:pt x="147" y="422"/>
                    </a:lnTo>
                    <a:lnTo>
                      <a:pt x="168" y="413"/>
                    </a:lnTo>
                    <a:lnTo>
                      <a:pt x="186" y="400"/>
                    </a:lnTo>
                    <a:lnTo>
                      <a:pt x="199" y="386"/>
                    </a:lnTo>
                    <a:close/>
                    <a:moveTo>
                      <a:pt x="199" y="224"/>
                    </a:moveTo>
                    <a:lnTo>
                      <a:pt x="199" y="348"/>
                    </a:lnTo>
                    <a:lnTo>
                      <a:pt x="198" y="354"/>
                    </a:lnTo>
                    <a:lnTo>
                      <a:pt x="198" y="359"/>
                    </a:lnTo>
                    <a:lnTo>
                      <a:pt x="196" y="364"/>
                    </a:lnTo>
                    <a:lnTo>
                      <a:pt x="192" y="370"/>
                    </a:lnTo>
                    <a:lnTo>
                      <a:pt x="178" y="389"/>
                    </a:lnTo>
                    <a:lnTo>
                      <a:pt x="161" y="402"/>
                    </a:lnTo>
                    <a:lnTo>
                      <a:pt x="143" y="409"/>
                    </a:lnTo>
                    <a:lnTo>
                      <a:pt x="124" y="412"/>
                    </a:lnTo>
                    <a:lnTo>
                      <a:pt x="106" y="409"/>
                    </a:lnTo>
                    <a:lnTo>
                      <a:pt x="90" y="401"/>
                    </a:lnTo>
                    <a:lnTo>
                      <a:pt x="76" y="389"/>
                    </a:lnTo>
                    <a:lnTo>
                      <a:pt x="64" y="373"/>
                    </a:lnTo>
                    <a:lnTo>
                      <a:pt x="55" y="354"/>
                    </a:lnTo>
                    <a:lnTo>
                      <a:pt x="50" y="332"/>
                    </a:lnTo>
                    <a:lnTo>
                      <a:pt x="48" y="310"/>
                    </a:lnTo>
                    <a:lnTo>
                      <a:pt x="48" y="290"/>
                    </a:lnTo>
                    <a:lnTo>
                      <a:pt x="48" y="271"/>
                    </a:lnTo>
                    <a:lnTo>
                      <a:pt x="50" y="249"/>
                    </a:lnTo>
                    <a:lnTo>
                      <a:pt x="56" y="226"/>
                    </a:lnTo>
                    <a:lnTo>
                      <a:pt x="65" y="204"/>
                    </a:lnTo>
                    <a:lnTo>
                      <a:pt x="76" y="190"/>
                    </a:lnTo>
                    <a:lnTo>
                      <a:pt x="91" y="178"/>
                    </a:lnTo>
                    <a:lnTo>
                      <a:pt x="109" y="169"/>
                    </a:lnTo>
                    <a:lnTo>
                      <a:pt x="130" y="166"/>
                    </a:lnTo>
                    <a:lnTo>
                      <a:pt x="146" y="167"/>
                    </a:lnTo>
                    <a:lnTo>
                      <a:pt x="162" y="174"/>
                    </a:lnTo>
                    <a:lnTo>
                      <a:pt x="178" y="185"/>
                    </a:lnTo>
                    <a:lnTo>
                      <a:pt x="192" y="202"/>
                    </a:lnTo>
                    <a:lnTo>
                      <a:pt x="196" y="208"/>
                    </a:lnTo>
                    <a:lnTo>
                      <a:pt x="198" y="213"/>
                    </a:lnTo>
                    <a:lnTo>
                      <a:pt x="198" y="217"/>
                    </a:lnTo>
                    <a:lnTo>
                      <a:pt x="199" y="2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60"/>
              <p:cNvSpPr>
                <a:spLocks noChangeAspect="1" noEditPoints="1"/>
              </p:cNvSpPr>
              <p:nvPr/>
            </p:nvSpPr>
            <p:spPr bwMode="auto">
              <a:xfrm>
                <a:off x="1230" y="157"/>
                <a:ext cx="222" cy="276"/>
              </a:xfrm>
              <a:custGeom>
                <a:avLst/>
                <a:gdLst>
                  <a:gd name="T0" fmla="*/ 48 w 222"/>
                  <a:gd name="T1" fmla="*/ 118 h 276"/>
                  <a:gd name="T2" fmla="*/ 58 w 222"/>
                  <a:gd name="T3" fmla="*/ 64 h 276"/>
                  <a:gd name="T4" fmla="*/ 78 w 222"/>
                  <a:gd name="T5" fmla="*/ 32 h 276"/>
                  <a:gd name="T6" fmla="*/ 100 w 222"/>
                  <a:gd name="T7" fmla="*/ 17 h 276"/>
                  <a:gd name="T8" fmla="*/ 119 w 222"/>
                  <a:gd name="T9" fmla="*/ 13 h 276"/>
                  <a:gd name="T10" fmla="*/ 139 w 222"/>
                  <a:gd name="T11" fmla="*/ 17 h 276"/>
                  <a:gd name="T12" fmla="*/ 154 w 222"/>
                  <a:gd name="T13" fmla="*/ 26 h 276"/>
                  <a:gd name="T14" fmla="*/ 166 w 222"/>
                  <a:gd name="T15" fmla="*/ 40 h 276"/>
                  <a:gd name="T16" fmla="*/ 174 w 222"/>
                  <a:gd name="T17" fmla="*/ 57 h 276"/>
                  <a:gd name="T18" fmla="*/ 179 w 222"/>
                  <a:gd name="T19" fmla="*/ 74 h 276"/>
                  <a:gd name="T20" fmla="*/ 182 w 222"/>
                  <a:gd name="T21" fmla="*/ 91 h 276"/>
                  <a:gd name="T22" fmla="*/ 184 w 222"/>
                  <a:gd name="T23" fmla="*/ 106 h 276"/>
                  <a:gd name="T24" fmla="*/ 184 w 222"/>
                  <a:gd name="T25" fmla="*/ 118 h 276"/>
                  <a:gd name="T26" fmla="*/ 48 w 222"/>
                  <a:gd name="T27" fmla="*/ 118 h 276"/>
                  <a:gd name="T28" fmla="*/ 47 w 222"/>
                  <a:gd name="T29" fmla="*/ 130 h 276"/>
                  <a:gd name="T30" fmla="*/ 207 w 222"/>
                  <a:gd name="T31" fmla="*/ 130 h 276"/>
                  <a:gd name="T32" fmla="*/ 215 w 222"/>
                  <a:gd name="T33" fmla="*/ 130 h 276"/>
                  <a:gd name="T34" fmla="*/ 219 w 222"/>
                  <a:gd name="T35" fmla="*/ 129 h 276"/>
                  <a:gd name="T36" fmla="*/ 221 w 222"/>
                  <a:gd name="T37" fmla="*/ 125 h 276"/>
                  <a:gd name="T38" fmla="*/ 222 w 222"/>
                  <a:gd name="T39" fmla="*/ 118 h 276"/>
                  <a:gd name="T40" fmla="*/ 216 w 222"/>
                  <a:gd name="T41" fmla="*/ 74 h 276"/>
                  <a:gd name="T42" fmla="*/ 198 w 222"/>
                  <a:gd name="T43" fmla="*/ 36 h 276"/>
                  <a:gd name="T44" fmla="*/ 165 w 222"/>
                  <a:gd name="T45" fmla="*/ 10 h 276"/>
                  <a:gd name="T46" fmla="*/ 119 w 222"/>
                  <a:gd name="T47" fmla="*/ 0 h 276"/>
                  <a:gd name="T48" fmla="*/ 72 w 222"/>
                  <a:gd name="T49" fmla="*/ 10 h 276"/>
                  <a:gd name="T50" fmla="*/ 34 w 222"/>
                  <a:gd name="T51" fmla="*/ 40 h 276"/>
                  <a:gd name="T52" fmla="*/ 9 w 222"/>
                  <a:gd name="T53" fmla="*/ 84 h 276"/>
                  <a:gd name="T54" fmla="*/ 0 w 222"/>
                  <a:gd name="T55" fmla="*/ 137 h 276"/>
                  <a:gd name="T56" fmla="*/ 10 w 222"/>
                  <a:gd name="T57" fmla="*/ 193 h 276"/>
                  <a:gd name="T58" fmla="*/ 38 w 222"/>
                  <a:gd name="T59" fmla="*/ 237 h 276"/>
                  <a:gd name="T60" fmla="*/ 78 w 222"/>
                  <a:gd name="T61" fmla="*/ 266 h 276"/>
                  <a:gd name="T62" fmla="*/ 126 w 222"/>
                  <a:gd name="T63" fmla="*/ 276 h 276"/>
                  <a:gd name="T64" fmla="*/ 171 w 222"/>
                  <a:gd name="T65" fmla="*/ 266 h 276"/>
                  <a:gd name="T66" fmla="*/ 200 w 222"/>
                  <a:gd name="T67" fmla="*/ 241 h 276"/>
                  <a:gd name="T68" fmla="*/ 217 w 222"/>
                  <a:gd name="T69" fmla="*/ 215 h 276"/>
                  <a:gd name="T70" fmla="*/ 222 w 222"/>
                  <a:gd name="T71" fmla="*/ 198 h 276"/>
                  <a:gd name="T72" fmla="*/ 219 w 222"/>
                  <a:gd name="T73" fmla="*/ 192 h 276"/>
                  <a:gd name="T74" fmla="*/ 214 w 222"/>
                  <a:gd name="T75" fmla="*/ 191 h 276"/>
                  <a:gd name="T76" fmla="*/ 209 w 222"/>
                  <a:gd name="T77" fmla="*/ 193 h 276"/>
                  <a:gd name="T78" fmla="*/ 207 w 222"/>
                  <a:gd name="T79" fmla="*/ 199 h 276"/>
                  <a:gd name="T80" fmla="*/ 198 w 222"/>
                  <a:gd name="T81" fmla="*/ 220 h 276"/>
                  <a:gd name="T82" fmla="*/ 187 w 222"/>
                  <a:gd name="T83" fmla="*/ 235 h 276"/>
                  <a:gd name="T84" fmla="*/ 175 w 222"/>
                  <a:gd name="T85" fmla="*/ 246 h 276"/>
                  <a:gd name="T86" fmla="*/ 163 w 222"/>
                  <a:gd name="T87" fmla="*/ 254 h 276"/>
                  <a:gd name="T88" fmla="*/ 151 w 222"/>
                  <a:gd name="T89" fmla="*/ 258 h 276"/>
                  <a:gd name="T90" fmla="*/ 141 w 222"/>
                  <a:gd name="T91" fmla="*/ 260 h 276"/>
                  <a:gd name="T92" fmla="*/ 134 w 222"/>
                  <a:gd name="T93" fmla="*/ 261 h 276"/>
                  <a:gd name="T94" fmla="*/ 129 w 222"/>
                  <a:gd name="T95" fmla="*/ 261 h 276"/>
                  <a:gd name="T96" fmla="*/ 109 w 222"/>
                  <a:gd name="T97" fmla="*/ 258 h 276"/>
                  <a:gd name="T98" fmla="*/ 91 w 222"/>
                  <a:gd name="T99" fmla="*/ 249 h 276"/>
                  <a:gd name="T100" fmla="*/ 76 w 222"/>
                  <a:gd name="T101" fmla="*/ 237 h 276"/>
                  <a:gd name="T102" fmla="*/ 65 w 222"/>
                  <a:gd name="T103" fmla="*/ 221 h 276"/>
                  <a:gd name="T104" fmla="*/ 55 w 222"/>
                  <a:gd name="T105" fmla="*/ 198 h 276"/>
                  <a:gd name="T106" fmla="*/ 50 w 222"/>
                  <a:gd name="T107" fmla="*/ 173 h 276"/>
                  <a:gd name="T108" fmla="*/ 48 w 222"/>
                  <a:gd name="T109" fmla="*/ 150 h 276"/>
                  <a:gd name="T110" fmla="*/ 47 w 222"/>
                  <a:gd name="T111" fmla="*/ 1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276">
                    <a:moveTo>
                      <a:pt x="48" y="118"/>
                    </a:moveTo>
                    <a:lnTo>
                      <a:pt x="58" y="64"/>
                    </a:lnTo>
                    <a:lnTo>
                      <a:pt x="78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7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7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8"/>
                    </a:lnTo>
                    <a:lnTo>
                      <a:pt x="48" y="118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9"/>
                    </a:lnTo>
                    <a:lnTo>
                      <a:pt x="221" y="125"/>
                    </a:lnTo>
                    <a:lnTo>
                      <a:pt x="222" y="118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7"/>
                    </a:lnTo>
                    <a:lnTo>
                      <a:pt x="10" y="193"/>
                    </a:lnTo>
                    <a:lnTo>
                      <a:pt x="38" y="237"/>
                    </a:lnTo>
                    <a:lnTo>
                      <a:pt x="78" y="266"/>
                    </a:lnTo>
                    <a:lnTo>
                      <a:pt x="126" y="276"/>
                    </a:lnTo>
                    <a:lnTo>
                      <a:pt x="171" y="266"/>
                    </a:lnTo>
                    <a:lnTo>
                      <a:pt x="200" y="241"/>
                    </a:lnTo>
                    <a:lnTo>
                      <a:pt x="217" y="215"/>
                    </a:lnTo>
                    <a:lnTo>
                      <a:pt x="222" y="198"/>
                    </a:lnTo>
                    <a:lnTo>
                      <a:pt x="219" y="192"/>
                    </a:lnTo>
                    <a:lnTo>
                      <a:pt x="214" y="191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20"/>
                    </a:lnTo>
                    <a:lnTo>
                      <a:pt x="187" y="235"/>
                    </a:lnTo>
                    <a:lnTo>
                      <a:pt x="175" y="246"/>
                    </a:lnTo>
                    <a:lnTo>
                      <a:pt x="163" y="254"/>
                    </a:lnTo>
                    <a:lnTo>
                      <a:pt x="151" y="258"/>
                    </a:lnTo>
                    <a:lnTo>
                      <a:pt x="141" y="260"/>
                    </a:lnTo>
                    <a:lnTo>
                      <a:pt x="134" y="261"/>
                    </a:lnTo>
                    <a:lnTo>
                      <a:pt x="129" y="261"/>
                    </a:lnTo>
                    <a:lnTo>
                      <a:pt x="109" y="258"/>
                    </a:lnTo>
                    <a:lnTo>
                      <a:pt x="91" y="249"/>
                    </a:lnTo>
                    <a:lnTo>
                      <a:pt x="76" y="237"/>
                    </a:lnTo>
                    <a:lnTo>
                      <a:pt x="65" y="221"/>
                    </a:lnTo>
                    <a:lnTo>
                      <a:pt x="55" y="198"/>
                    </a:lnTo>
                    <a:lnTo>
                      <a:pt x="50" y="173"/>
                    </a:lnTo>
                    <a:lnTo>
                      <a:pt x="48" y="150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61"/>
              <p:cNvSpPr>
                <a:spLocks noChangeAspect="1" noEditPoints="1"/>
              </p:cNvSpPr>
              <p:nvPr/>
            </p:nvSpPr>
            <p:spPr bwMode="auto">
              <a:xfrm>
                <a:off x="1501" y="206"/>
                <a:ext cx="382" cy="141"/>
              </a:xfrm>
              <a:custGeom>
                <a:avLst/>
                <a:gdLst>
                  <a:gd name="T0" fmla="*/ 362 w 382"/>
                  <a:gd name="T1" fmla="*/ 24 h 141"/>
                  <a:gd name="T2" fmla="*/ 369 w 382"/>
                  <a:gd name="T3" fmla="*/ 23 h 141"/>
                  <a:gd name="T4" fmla="*/ 375 w 382"/>
                  <a:gd name="T5" fmla="*/ 22 h 141"/>
                  <a:gd name="T6" fmla="*/ 380 w 382"/>
                  <a:gd name="T7" fmla="*/ 19 h 141"/>
                  <a:gd name="T8" fmla="*/ 382 w 382"/>
                  <a:gd name="T9" fmla="*/ 12 h 141"/>
                  <a:gd name="T10" fmla="*/ 380 w 382"/>
                  <a:gd name="T11" fmla="*/ 5 h 141"/>
                  <a:gd name="T12" fmla="*/ 375 w 382"/>
                  <a:gd name="T13" fmla="*/ 1 h 141"/>
                  <a:gd name="T14" fmla="*/ 369 w 382"/>
                  <a:gd name="T15" fmla="*/ 0 h 141"/>
                  <a:gd name="T16" fmla="*/ 363 w 382"/>
                  <a:gd name="T17" fmla="*/ 0 h 141"/>
                  <a:gd name="T18" fmla="*/ 19 w 382"/>
                  <a:gd name="T19" fmla="*/ 0 h 141"/>
                  <a:gd name="T20" fmla="*/ 12 w 382"/>
                  <a:gd name="T21" fmla="*/ 0 h 141"/>
                  <a:gd name="T22" fmla="*/ 6 w 382"/>
                  <a:gd name="T23" fmla="*/ 1 h 141"/>
                  <a:gd name="T24" fmla="*/ 2 w 382"/>
                  <a:gd name="T25" fmla="*/ 5 h 141"/>
                  <a:gd name="T26" fmla="*/ 0 w 382"/>
                  <a:gd name="T27" fmla="*/ 12 h 141"/>
                  <a:gd name="T28" fmla="*/ 2 w 382"/>
                  <a:gd name="T29" fmla="*/ 19 h 141"/>
                  <a:gd name="T30" fmla="*/ 7 w 382"/>
                  <a:gd name="T31" fmla="*/ 22 h 141"/>
                  <a:gd name="T32" fmla="*/ 13 w 382"/>
                  <a:gd name="T33" fmla="*/ 23 h 141"/>
                  <a:gd name="T34" fmla="*/ 20 w 382"/>
                  <a:gd name="T35" fmla="*/ 24 h 141"/>
                  <a:gd name="T36" fmla="*/ 362 w 382"/>
                  <a:gd name="T37" fmla="*/ 24 h 141"/>
                  <a:gd name="T38" fmla="*/ 363 w 382"/>
                  <a:gd name="T39" fmla="*/ 141 h 141"/>
                  <a:gd name="T40" fmla="*/ 369 w 382"/>
                  <a:gd name="T41" fmla="*/ 140 h 141"/>
                  <a:gd name="T42" fmla="*/ 375 w 382"/>
                  <a:gd name="T43" fmla="*/ 139 h 141"/>
                  <a:gd name="T44" fmla="*/ 380 w 382"/>
                  <a:gd name="T45" fmla="*/ 135 h 141"/>
                  <a:gd name="T46" fmla="*/ 382 w 382"/>
                  <a:gd name="T47" fmla="*/ 128 h 141"/>
                  <a:gd name="T48" fmla="*/ 380 w 382"/>
                  <a:gd name="T49" fmla="*/ 121 h 141"/>
                  <a:gd name="T50" fmla="*/ 375 w 382"/>
                  <a:gd name="T51" fmla="*/ 118 h 141"/>
                  <a:gd name="T52" fmla="*/ 369 w 382"/>
                  <a:gd name="T53" fmla="*/ 117 h 141"/>
                  <a:gd name="T54" fmla="*/ 362 w 382"/>
                  <a:gd name="T55" fmla="*/ 117 h 141"/>
                  <a:gd name="T56" fmla="*/ 20 w 382"/>
                  <a:gd name="T57" fmla="*/ 117 h 141"/>
                  <a:gd name="T58" fmla="*/ 13 w 382"/>
                  <a:gd name="T59" fmla="*/ 117 h 141"/>
                  <a:gd name="T60" fmla="*/ 7 w 382"/>
                  <a:gd name="T61" fmla="*/ 118 h 141"/>
                  <a:gd name="T62" fmla="*/ 2 w 382"/>
                  <a:gd name="T63" fmla="*/ 121 h 141"/>
                  <a:gd name="T64" fmla="*/ 0 w 382"/>
                  <a:gd name="T65" fmla="*/ 128 h 141"/>
                  <a:gd name="T66" fmla="*/ 2 w 382"/>
                  <a:gd name="T67" fmla="*/ 135 h 141"/>
                  <a:gd name="T68" fmla="*/ 6 w 382"/>
                  <a:gd name="T69" fmla="*/ 139 h 141"/>
                  <a:gd name="T70" fmla="*/ 12 w 382"/>
                  <a:gd name="T71" fmla="*/ 140 h 141"/>
                  <a:gd name="T72" fmla="*/ 19 w 382"/>
                  <a:gd name="T73" fmla="*/ 141 h 141"/>
                  <a:gd name="T74" fmla="*/ 363 w 382"/>
                  <a:gd name="T7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2" h="141">
                    <a:moveTo>
                      <a:pt x="362" y="24"/>
                    </a:moveTo>
                    <a:lnTo>
                      <a:pt x="369" y="23"/>
                    </a:lnTo>
                    <a:lnTo>
                      <a:pt x="375" y="22"/>
                    </a:lnTo>
                    <a:lnTo>
                      <a:pt x="380" y="19"/>
                    </a:lnTo>
                    <a:lnTo>
                      <a:pt x="382" y="12"/>
                    </a:lnTo>
                    <a:lnTo>
                      <a:pt x="380" y="5"/>
                    </a:lnTo>
                    <a:lnTo>
                      <a:pt x="375" y="1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7" y="22"/>
                    </a:lnTo>
                    <a:lnTo>
                      <a:pt x="13" y="23"/>
                    </a:lnTo>
                    <a:lnTo>
                      <a:pt x="20" y="24"/>
                    </a:lnTo>
                    <a:lnTo>
                      <a:pt x="362" y="24"/>
                    </a:lnTo>
                    <a:close/>
                    <a:moveTo>
                      <a:pt x="363" y="141"/>
                    </a:moveTo>
                    <a:lnTo>
                      <a:pt x="369" y="140"/>
                    </a:lnTo>
                    <a:lnTo>
                      <a:pt x="375" y="139"/>
                    </a:lnTo>
                    <a:lnTo>
                      <a:pt x="380" y="135"/>
                    </a:lnTo>
                    <a:lnTo>
                      <a:pt x="382" y="128"/>
                    </a:lnTo>
                    <a:lnTo>
                      <a:pt x="380" y="121"/>
                    </a:lnTo>
                    <a:lnTo>
                      <a:pt x="375" y="118"/>
                    </a:lnTo>
                    <a:lnTo>
                      <a:pt x="369" y="117"/>
                    </a:lnTo>
                    <a:lnTo>
                      <a:pt x="362" y="117"/>
                    </a:lnTo>
                    <a:lnTo>
                      <a:pt x="20" y="117"/>
                    </a:lnTo>
                    <a:lnTo>
                      <a:pt x="13" y="117"/>
                    </a:lnTo>
                    <a:lnTo>
                      <a:pt x="7" y="118"/>
                    </a:lnTo>
                    <a:lnTo>
                      <a:pt x="2" y="121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6" y="139"/>
                    </a:lnTo>
                    <a:lnTo>
                      <a:pt x="12" y="140"/>
                    </a:lnTo>
                    <a:lnTo>
                      <a:pt x="19" y="141"/>
                    </a:lnTo>
                    <a:lnTo>
                      <a:pt x="363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62"/>
              <p:cNvSpPr>
                <a:spLocks noChangeAspect="1" noEditPoints="1"/>
              </p:cNvSpPr>
              <p:nvPr/>
            </p:nvSpPr>
            <p:spPr bwMode="auto">
              <a:xfrm>
                <a:off x="1932" y="19"/>
                <a:ext cx="254" cy="408"/>
              </a:xfrm>
              <a:custGeom>
                <a:avLst/>
                <a:gdLst>
                  <a:gd name="T0" fmla="*/ 152 w 254"/>
                  <a:gd name="T1" fmla="*/ 308 h 408"/>
                  <a:gd name="T2" fmla="*/ 152 w 254"/>
                  <a:gd name="T3" fmla="*/ 361 h 408"/>
                  <a:gd name="T4" fmla="*/ 151 w 254"/>
                  <a:gd name="T5" fmla="*/ 374 h 408"/>
                  <a:gd name="T6" fmla="*/ 147 w 254"/>
                  <a:gd name="T7" fmla="*/ 383 h 408"/>
                  <a:gd name="T8" fmla="*/ 133 w 254"/>
                  <a:gd name="T9" fmla="*/ 388 h 408"/>
                  <a:gd name="T10" fmla="*/ 109 w 254"/>
                  <a:gd name="T11" fmla="*/ 389 h 408"/>
                  <a:gd name="T12" fmla="*/ 97 w 254"/>
                  <a:gd name="T13" fmla="*/ 389 h 408"/>
                  <a:gd name="T14" fmla="*/ 97 w 254"/>
                  <a:gd name="T15" fmla="*/ 408 h 408"/>
                  <a:gd name="T16" fmla="*/ 135 w 254"/>
                  <a:gd name="T17" fmla="*/ 406 h 408"/>
                  <a:gd name="T18" fmla="*/ 174 w 254"/>
                  <a:gd name="T19" fmla="*/ 406 h 408"/>
                  <a:gd name="T20" fmla="*/ 214 w 254"/>
                  <a:gd name="T21" fmla="*/ 406 h 408"/>
                  <a:gd name="T22" fmla="*/ 252 w 254"/>
                  <a:gd name="T23" fmla="*/ 408 h 408"/>
                  <a:gd name="T24" fmla="*/ 252 w 254"/>
                  <a:gd name="T25" fmla="*/ 389 h 408"/>
                  <a:gd name="T26" fmla="*/ 240 w 254"/>
                  <a:gd name="T27" fmla="*/ 389 h 408"/>
                  <a:gd name="T28" fmla="*/ 215 w 254"/>
                  <a:gd name="T29" fmla="*/ 388 h 408"/>
                  <a:gd name="T30" fmla="*/ 203 w 254"/>
                  <a:gd name="T31" fmla="*/ 383 h 408"/>
                  <a:gd name="T32" fmla="*/ 197 w 254"/>
                  <a:gd name="T33" fmla="*/ 374 h 408"/>
                  <a:gd name="T34" fmla="*/ 196 w 254"/>
                  <a:gd name="T35" fmla="*/ 361 h 408"/>
                  <a:gd name="T36" fmla="*/ 196 w 254"/>
                  <a:gd name="T37" fmla="*/ 308 h 408"/>
                  <a:gd name="T38" fmla="*/ 254 w 254"/>
                  <a:gd name="T39" fmla="*/ 308 h 408"/>
                  <a:gd name="T40" fmla="*/ 254 w 254"/>
                  <a:gd name="T41" fmla="*/ 290 h 408"/>
                  <a:gd name="T42" fmla="*/ 196 w 254"/>
                  <a:gd name="T43" fmla="*/ 290 h 408"/>
                  <a:gd name="T44" fmla="*/ 196 w 254"/>
                  <a:gd name="T45" fmla="*/ 15 h 408"/>
                  <a:gd name="T46" fmla="*/ 196 w 254"/>
                  <a:gd name="T47" fmla="*/ 8 h 408"/>
                  <a:gd name="T48" fmla="*/ 195 w 254"/>
                  <a:gd name="T49" fmla="*/ 3 h 408"/>
                  <a:gd name="T50" fmla="*/ 193 w 254"/>
                  <a:gd name="T51" fmla="*/ 1 h 408"/>
                  <a:gd name="T52" fmla="*/ 187 w 254"/>
                  <a:gd name="T53" fmla="*/ 0 h 408"/>
                  <a:gd name="T54" fmla="*/ 181 w 254"/>
                  <a:gd name="T55" fmla="*/ 1 h 408"/>
                  <a:gd name="T56" fmla="*/ 176 w 254"/>
                  <a:gd name="T57" fmla="*/ 7 h 408"/>
                  <a:gd name="T58" fmla="*/ 0 w 254"/>
                  <a:gd name="T59" fmla="*/ 290 h 408"/>
                  <a:gd name="T60" fmla="*/ 0 w 254"/>
                  <a:gd name="T61" fmla="*/ 308 h 408"/>
                  <a:gd name="T62" fmla="*/ 152 w 254"/>
                  <a:gd name="T63" fmla="*/ 308 h 408"/>
                  <a:gd name="T64" fmla="*/ 156 w 254"/>
                  <a:gd name="T65" fmla="*/ 290 h 408"/>
                  <a:gd name="T66" fmla="*/ 16 w 254"/>
                  <a:gd name="T67" fmla="*/ 290 h 408"/>
                  <a:gd name="T68" fmla="*/ 156 w 254"/>
                  <a:gd name="T69" fmla="*/ 65 h 408"/>
                  <a:gd name="T70" fmla="*/ 156 w 254"/>
                  <a:gd name="T71" fmla="*/ 29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4" h="408">
                    <a:moveTo>
                      <a:pt x="152" y="308"/>
                    </a:moveTo>
                    <a:lnTo>
                      <a:pt x="152" y="361"/>
                    </a:lnTo>
                    <a:lnTo>
                      <a:pt x="151" y="374"/>
                    </a:lnTo>
                    <a:lnTo>
                      <a:pt x="147" y="383"/>
                    </a:lnTo>
                    <a:lnTo>
                      <a:pt x="133" y="388"/>
                    </a:lnTo>
                    <a:lnTo>
                      <a:pt x="109" y="389"/>
                    </a:lnTo>
                    <a:lnTo>
                      <a:pt x="97" y="389"/>
                    </a:lnTo>
                    <a:lnTo>
                      <a:pt x="97" y="408"/>
                    </a:lnTo>
                    <a:lnTo>
                      <a:pt x="135" y="406"/>
                    </a:lnTo>
                    <a:lnTo>
                      <a:pt x="174" y="406"/>
                    </a:lnTo>
                    <a:lnTo>
                      <a:pt x="214" y="406"/>
                    </a:lnTo>
                    <a:lnTo>
                      <a:pt x="252" y="408"/>
                    </a:lnTo>
                    <a:lnTo>
                      <a:pt x="252" y="389"/>
                    </a:lnTo>
                    <a:lnTo>
                      <a:pt x="240" y="389"/>
                    </a:lnTo>
                    <a:lnTo>
                      <a:pt x="215" y="388"/>
                    </a:lnTo>
                    <a:lnTo>
                      <a:pt x="203" y="383"/>
                    </a:lnTo>
                    <a:lnTo>
                      <a:pt x="197" y="374"/>
                    </a:lnTo>
                    <a:lnTo>
                      <a:pt x="196" y="361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90"/>
                    </a:lnTo>
                    <a:lnTo>
                      <a:pt x="196" y="290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90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90"/>
                    </a:moveTo>
                    <a:lnTo>
                      <a:pt x="16" y="290"/>
                    </a:lnTo>
                    <a:lnTo>
                      <a:pt x="156" y="65"/>
                    </a:lnTo>
                    <a:lnTo>
                      <a:pt x="156" y="2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156" name="Picture 2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263"/>
            <a:stretch/>
          </p:blipFill>
          <p:spPr bwMode="auto">
            <a:xfrm>
              <a:off x="96882" y="576266"/>
              <a:ext cx="584921" cy="113106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266266" y="4617025"/>
            <a:ext cx="7659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У нас есть </a:t>
            </a:r>
            <a:r>
              <a:rPr lang="ru-RU" sz="2400" smtClean="0">
                <a:latin typeface="Helvetica Neue" charset="0"/>
                <a:ea typeface="Helvetica Neue" charset="0"/>
                <a:cs typeface="Helvetica Neue" charset="0"/>
              </a:rPr>
              <a:t>картинки стульев,</a:t>
            </a:r>
          </a:p>
          <a:p>
            <a:pPr algn="ctr"/>
            <a:endParaRPr lang="ru-RU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мы хотим их классифицировать на разные модели.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89633" y="6436085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</a:t>
            </a:r>
            <a:r>
              <a:rPr lang="ru-RU" sz="1400" dirty="0" smtClean="0"/>
              <a:t> </a:t>
            </a:r>
            <a:r>
              <a:rPr lang="en-US" sz="1400" dirty="0" err="1"/>
              <a:t>Dosovitskiy</a:t>
            </a:r>
            <a:r>
              <a:rPr lang="en-US" sz="1400" dirty="0"/>
              <a:t> et al. CVPR 2015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Conditional Generation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5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</a:t>
            </a:r>
            <a:r>
              <a:rPr lang="ru-RU" sz="1400" dirty="0" smtClean="0"/>
              <a:t> </a:t>
            </a:r>
            <a:r>
              <a:rPr lang="en-US" sz="1400" dirty="0" err="1"/>
              <a:t>Dosovitskiy</a:t>
            </a:r>
            <a:r>
              <a:rPr lang="en-US" sz="1400" dirty="0"/>
              <a:t> et al. CVPR 2015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19" y="2057309"/>
            <a:ext cx="10553161" cy="17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6461" y="4531636"/>
            <a:ext cx="10027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Для каждой картинки у нас есть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ID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стула и параметры угла обзора.</a:t>
            </a:r>
          </a:p>
          <a:p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Мы хотим генерировать стулья исходя из этих признаков.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Conditional Generation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9" y="1058879"/>
            <a:ext cx="8758990" cy="448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9632" y="6393432"/>
            <a:ext cx="11412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Source:</a:t>
            </a:r>
            <a:r>
              <a:rPr lang="ru-RU" sz="1400" dirty="0" smtClean="0"/>
              <a:t> </a:t>
            </a:r>
            <a:r>
              <a:rPr lang="en-US" sz="1400" dirty="0" err="1"/>
              <a:t>Dosovitskiy</a:t>
            </a:r>
            <a:r>
              <a:rPr lang="en-US" sz="1400" dirty="0"/>
              <a:t> et al. CVPR 2015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389633" y="5381226"/>
            <a:ext cx="3333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in-plane rotation, translation, zoom, stretching horizontally or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vertically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etc.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1395663" y="4748464"/>
            <a:ext cx="1" cy="63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9881937" y="2277979"/>
            <a:ext cx="529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9881937" y="4195011"/>
            <a:ext cx="529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90663" y="2061943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MSE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90663" y="39782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MSE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10756307" y="3508614"/>
            <a:ext cx="0" cy="46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10756307" y="2462053"/>
            <a:ext cx="0" cy="46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10551961" y="3013743"/>
            <a:ext cx="408692" cy="408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+</a:t>
            </a:r>
            <a:endParaRPr lang="ru-RU" sz="16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Conditional Generation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\ Morphing Chairs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b="37764"/>
          <a:stretch/>
        </p:blipFill>
        <p:spPr bwMode="auto">
          <a:xfrm>
            <a:off x="2446421" y="1127415"/>
            <a:ext cx="7299158" cy="528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9633" y="6436085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</a:t>
            </a:r>
            <a:r>
              <a:rPr lang="ru-RU" sz="1400" dirty="0" smtClean="0"/>
              <a:t> </a:t>
            </a:r>
            <a:r>
              <a:rPr lang="en-US" sz="1400" dirty="0" err="1"/>
              <a:t>Dosovitskiy</a:t>
            </a:r>
            <a:r>
              <a:rPr lang="en-US" sz="1400" dirty="0"/>
              <a:t> et al. CVPR 2015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9145" y="3044280"/>
            <a:ext cx="6293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Helvetica Neue" charset="0"/>
                <a:ea typeface="Helvetica Neue" charset="0"/>
                <a:cs typeface="Helvetica Neue" charset="0"/>
              </a:rPr>
              <a:t>PixelRNN</a:t>
            </a:r>
            <a:r>
              <a:rPr lang="en-US" sz="44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4400" dirty="0" err="1" smtClean="0">
                <a:latin typeface="Helvetica Neue" charset="0"/>
                <a:ea typeface="Helvetica Neue" charset="0"/>
                <a:cs typeface="Helvetica Neue" charset="0"/>
              </a:rPr>
              <a:t>PixelCNN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Fully Visible Belief Network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566164"/>
            <a:ext cx="6743700" cy="292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2764" y="4897260"/>
            <a:ext cx="5846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Как моделировать </a:t>
            </a:r>
            <a:r>
              <a:rPr lang="ru-RU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распределения пикселей?</a:t>
            </a:r>
            <a:endParaRPr lang="ru-RU" sz="20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3582" y="5707466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Какой-нибудь </a:t>
            </a:r>
            <a:r>
              <a:rPr lang="ru-RU" sz="200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нейронной сетью.</a:t>
            </a:r>
            <a:endParaRPr lang="ru-RU" sz="20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/>
              <a:t>3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PixelRNN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68" y="1737362"/>
            <a:ext cx="4330700" cy="3869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389633" y="1737361"/>
            <a:ext cx="49926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Будем генерировать пиксели в соответствии с каким-нибудь порядком (например, слева-направо, сверху-вниз.</a:t>
            </a:r>
          </a:p>
          <a:p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Распределение пикселей будем моделировать с помощью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LSTM.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/>
              <a:t>3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33" y="5010053"/>
            <a:ext cx="539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Очень медленная тренировка и генерация изображений</a:t>
            </a:r>
            <a:r>
              <a:rPr lang="en-US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4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8" y="1739007"/>
            <a:ext cx="4924800" cy="386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/>
              <a:t>3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89632" y="1739007"/>
            <a:ext cx="6487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По-прежнему будем генерировать пиксели в соответствии с каким-нибудь порядком.</a:t>
            </a:r>
          </a:p>
          <a:p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Но теперь распределение пикселей будем моделировать с помощью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CNN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по окну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32" y="5189749"/>
            <a:ext cx="648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Все еще медленная генерация изображений</a:t>
            </a:r>
            <a:r>
              <a:rPr lang="en-US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4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631" y="4203041"/>
            <a:ext cx="648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Быстрая тренировка.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PixelRNN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34" y="1008343"/>
            <a:ext cx="5596532" cy="56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SuperResolution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68" b="11562"/>
          <a:stretch/>
        </p:blipFill>
        <p:spPr>
          <a:xfrm>
            <a:off x="444889" y="1660304"/>
            <a:ext cx="11302223" cy="43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9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PixelRNN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PixelCNN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81" y="980452"/>
            <a:ext cx="6142038" cy="58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Useful Materials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/>
          <p:cNvSpPr/>
          <p:nvPr/>
        </p:nvSpPr>
        <p:spPr>
          <a:xfrm>
            <a:off x="389632" y="1391335"/>
            <a:ext cx="114127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s231 </a:t>
            </a:r>
            <a:r>
              <a:rPr lang="ru-RU" dirty="0" smtClean="0"/>
              <a:t>лекция про </a:t>
            </a:r>
            <a:r>
              <a:rPr lang="en-US" dirty="0" smtClean="0"/>
              <a:t>style transfer</a:t>
            </a:r>
            <a:r>
              <a:rPr lang="ru-RU" dirty="0" smtClean="0"/>
              <a:t>, </a:t>
            </a:r>
            <a:r>
              <a:rPr lang="en-US" dirty="0" smtClean="0"/>
              <a:t>texture synthesis etc. </a:t>
            </a:r>
            <a:r>
              <a:rPr lang="ru-RU" dirty="0" smtClean="0">
                <a:hlinkClick r:id="rId2"/>
              </a:rPr>
              <a:t>https</a:t>
            </a:r>
            <a:r>
              <a:rPr lang="ru-RU" dirty="0">
                <a:hlinkClick r:id="rId2"/>
              </a:rPr>
              <a:t>://</a:t>
            </a:r>
            <a:r>
              <a:rPr lang="ru-RU" dirty="0" smtClean="0">
                <a:hlinkClick r:id="rId2"/>
              </a:rPr>
              <a:t>www.youtube.com/watch?v=6wcs6szJWMY&amp;list=PL3FW7Lu3i5JvHM8ljYj-zLfQRF3EO8sYv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cs231 </a:t>
            </a:r>
            <a:r>
              <a:rPr lang="ru-RU" dirty="0"/>
              <a:t>лекция </a:t>
            </a:r>
            <a:r>
              <a:rPr lang="ru-RU" dirty="0" smtClean="0"/>
              <a:t>про</a:t>
            </a:r>
            <a:r>
              <a:rPr lang="en-US" dirty="0" smtClean="0"/>
              <a:t> </a:t>
            </a:r>
            <a:r>
              <a:rPr lang="ru-RU" dirty="0" smtClean="0"/>
              <a:t>генеративные модели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www.youtube.com/watch?v=5WoItGTWV54&amp;list=PL3FW7Lu3i5JvHM8ljYj-zLfQRF3EO8sYv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Статья про генерацию стульев (</a:t>
            </a:r>
            <a:r>
              <a:rPr lang="en-US" dirty="0" smtClean="0"/>
              <a:t>Learning to Generate Chairs with Convolutional Neural Networks)</a:t>
            </a:r>
            <a:endParaRPr lang="ru-RU" dirty="0" smtClean="0"/>
          </a:p>
          <a:p>
            <a:r>
              <a:rPr lang="en-US" dirty="0">
                <a:hlinkClick r:id="rId4"/>
              </a:rPr>
              <a:t>https://www.robots.ox.ac.uk/~</a:t>
            </a:r>
            <a:r>
              <a:rPr lang="en-US" dirty="0" smtClean="0">
                <a:hlinkClick r:id="rId4"/>
              </a:rPr>
              <a:t>vgg/rg/papers/Dosovitskiy_Learning_to_Generate_2015_CVPR_paper.pdf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89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SuperResolution</a:t>
              </a:r>
              <a:endParaRPr lang="en-US" sz="3200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19"/>
          <a:stretch/>
        </p:blipFill>
        <p:spPr>
          <a:xfrm>
            <a:off x="560688" y="1735259"/>
            <a:ext cx="11070624" cy="38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Loss Functions</a:t>
              </a: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584768" y="1493105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Pixel-wise MSE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9506F5A-A16F-4DD4-B7BB-0B3E5E32CE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/>
          <a:stretch/>
        </p:blipFill>
        <p:spPr>
          <a:xfrm>
            <a:off x="1323016" y="3190427"/>
            <a:ext cx="2849782" cy="725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0423" y="4704597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В </a:t>
            </a:r>
            <a:r>
              <a:rPr lang="ru-RU" sz="240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чем проблема?</a:t>
            </a:r>
            <a:endParaRPr lang="ru-RU" sz="240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1057" y="1493105"/>
            <a:ext cx="229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Perceptual loss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9"/>
          <a:stretch/>
        </p:blipFill>
        <p:spPr>
          <a:xfrm>
            <a:off x="7068686" y="2833427"/>
            <a:ext cx="3743060" cy="1078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6848" y="4704596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Почему это хорошее решение?</a:t>
            </a:r>
            <a:endParaRPr lang="ru-RU" sz="24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079958" y="1036374"/>
            <a:ext cx="0" cy="5611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54371" y="5674442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Усреднение дает </a:t>
            </a:r>
          </a:p>
          <a:p>
            <a:pPr algn="ctr"/>
            <a:r>
              <a:rPr lang="ru-RU" sz="24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с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мазанную картинку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4142" y="5674442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Так мы можем </a:t>
            </a:r>
            <a:r>
              <a:rPr lang="ru-RU" sz="240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ориентироваться </a:t>
            </a:r>
          </a:p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на разрешение картинки в целом</a:t>
            </a:r>
          </a:p>
        </p:txBody>
      </p:sp>
    </p:spTree>
    <p:extLst>
      <p:ext uri="{BB962C8B-B14F-4D97-AF65-F5344CB8AC3E}">
        <p14:creationId xmlns:p14="http://schemas.microsoft.com/office/powerpoint/2010/main" val="20653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Loss Functions</a:t>
              </a: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" y="1905903"/>
            <a:ext cx="11720830" cy="34505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Johnson </a:t>
            </a:r>
            <a:r>
              <a:rPr lang="en-US" sz="1400" dirty="0"/>
              <a:t>et al. CVPR16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7836" y="3044280"/>
            <a:ext cx="4616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Texture Synthesis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Texture Synthesis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80" y="1471507"/>
            <a:ext cx="8829040" cy="4693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http://cs231n.stanford.edu/slides/2017/cs231n_2017_lecture1</a:t>
            </a:r>
            <a:r>
              <a:rPr lang="ru-RU" sz="1400" dirty="0" smtClean="0"/>
              <a:t>2</a:t>
            </a:r>
            <a:r>
              <a:rPr lang="en-US" sz="1400" dirty="0" smtClean="0"/>
              <a:t>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0372"/>
  <p:tag name="ORIGINALWIDTH" val="1672,734"/>
  <p:tag name="LATEXADDIN" val="\documentclass{article}&#10;\usepackage{amsmath}&#10;\pagestyle{empty}&#10;\begin{document}&#10;&#10;$$&#10;\hat\theta = \arg\min_\theta \sum_i \|f(x_i;\theta)-y_i\|^2&#10;$$&#10;&#10;&#10;\end{document}"/>
  <p:tag name="IGUANATEXSIZE" val="20"/>
  <p:tag name="IGUANATEXCURSOR" val="143"/>
  <p:tag name="TRANSPARENCY" val="True"/>
  <p:tag name="FILENAME" val=""/>
  <p:tag name="LATEXENGINEID" val="1"/>
  <p:tag name="TEMPFOLDER" val="c:\temp\Iguan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632</Words>
  <Application>Microsoft Macintosh PowerPoint</Application>
  <PresentationFormat>Широкоэкранный</PresentationFormat>
  <Paragraphs>130</Paragraphs>
  <Slides>41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Селезнев Никита Константинович</dc:creator>
  <cp:lastModifiedBy>Селезнев Никита Константинович</cp:lastModifiedBy>
  <cp:revision>59</cp:revision>
  <dcterms:created xsi:type="dcterms:W3CDTF">2018-03-23T13:40:50Z</dcterms:created>
  <dcterms:modified xsi:type="dcterms:W3CDTF">2018-04-15T10:05:11Z</dcterms:modified>
</cp:coreProperties>
</file>